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s/slide100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87.xml" ContentType="application/vnd.openxmlformats-officedocument.presentationml.slide+xml"/>
  <Override PartName="/ppt/slides/slide86.xml" ContentType="application/vnd.openxmlformats-officedocument.presentationml.slide+xml"/>
  <Override PartName="/ppt/slides/slide85.xml" ContentType="application/vnd.openxmlformats-officedocument.presentationml.slide+xml"/>
  <Override PartName="/ppt/slides/slide84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80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8.xml" ContentType="application/vnd.openxmlformats-officedocument.presentationml.slide+xml"/>
  <Override PartName="/ppt/slides/slide97.xml" ContentType="application/vnd.openxmlformats-officedocument.presentationml.slide+xml"/>
  <Override PartName="/ppt/slides/slide96.xml" ContentType="application/vnd.openxmlformats-officedocument.presentationml.slide+xml"/>
  <Override PartName="/ppt/slides/slide95.xml" ContentType="application/vnd.openxmlformats-officedocument.presentationml.slide+xml"/>
  <Override PartName="/ppt/slides/slide94.xml" ContentType="application/vnd.openxmlformats-officedocument.presentationml.slide+xml"/>
  <Override PartName="/ppt/slides/slide93.xml" ContentType="application/vnd.openxmlformats-officedocument.presentationml.slide+xml"/>
  <Override PartName="/ppt/slides/slide92.xml" ContentType="application/vnd.openxmlformats-officedocument.presentationml.slide+xml"/>
  <Override PartName="/ppt/slides/slide91.xml" ContentType="application/vnd.openxmlformats-officedocument.presentationml.slide+xml"/>
  <Override PartName="/ppt/slides/slide79.xml" ContentType="application/vnd.openxmlformats-officedocument.presentationml.slide+xml"/>
  <Override PartName="/ppt/slides/slide78.xml" ContentType="application/vnd.openxmlformats-officedocument.presentationml.slide+xml"/>
  <Override PartName="/ppt/slides/slide77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9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6.xml" ContentType="application/vnd.openxmlformats-officedocument.presentationml.slide+xml"/>
  <Override PartName="/ppt/slides/slide9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39.xml" ContentType="application/vnd.openxmlformats-officedocument.presentationml.notesSlide+xml"/>
  <Override PartName="/ppt/slideLayouts/slideLayout19.xml" ContentType="application/vnd.openxmlformats-officedocument.presentationml.slideLayout+xml"/>
  <Override PartName="/ppt/notesSlides/notesSlide57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56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3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58.xml" ContentType="application/vnd.openxmlformats-officedocument.presentationml.notesSlide+xml"/>
  <Override PartName="/ppt/notesSlides/notesSlide6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54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46.xml" ContentType="application/vnd.openxmlformats-officedocument.presentationml.notesSlid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45.xml" ContentType="application/vnd.openxmlformats-officedocument.presentationml.notesSlide+xml"/>
  <Override PartName="/ppt/notesSlides/notesSlide44.xml" ContentType="application/vnd.openxmlformats-officedocument.presentationml.notesSlide+xml"/>
  <Override PartName="/ppt/slideLayouts/slideLayout17.xml" ContentType="application/vnd.openxmlformats-officedocument.presentationml.slideLayout+xml"/>
  <Override PartName="/ppt/notesSlides/notesSlide43.xml" ContentType="application/vnd.openxmlformats-officedocument.presentationml.notesSlide+xml"/>
  <Override PartName="/ppt/slideLayouts/slideLayout18.xml" ContentType="application/vnd.openxmlformats-officedocument.presentationml.slideLayout+xml"/>
  <Override PartName="/ppt/notesSlides/notesSlide47.xml" ContentType="application/vnd.openxmlformats-officedocument.presentationml.notesSlide+xml"/>
  <Override PartName="/ppt/slideLayouts/slideLayout12.xml" ContentType="application/vnd.openxmlformats-officedocument.presentationml.slideLayout+xml"/>
  <Override PartName="/ppt/notesSlides/notesSlide7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49.xml" ContentType="application/vnd.openxmlformats-officedocument.presentationml.notesSlid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48.xml" ContentType="application/vnd.openxmlformats-officedocument.presentationml.notesSlide+xml"/>
  <Override PartName="/ppt/notesMasters/notesMaster1.xml" ContentType="application/vnd.openxmlformats-officedocument.presentationml.notesMaster+xml"/>
  <Override PartName="/ppt/ink/ink8.xml" ContentType="application/inkml+xml"/>
  <Override PartName="/ppt/ink/ink7.xml" ContentType="application/inkml+xml"/>
  <Override PartName="/ppt/ink/ink9.xml" ContentType="application/inkml+xml"/>
  <Override PartName="/ppt/ink/ink10.xml" ContentType="application/inkml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5.xml" ContentType="application/inkml+xml"/>
  <Override PartName="/ppt/ink/ink4.xml" ContentType="application/inkml+xml"/>
  <Override PartName="/ppt/ink/ink3.xml" ContentType="application/inkml+xml"/>
  <Override PartName="/ppt/ink/ink2.xml" ContentType="application/inkml+xml"/>
  <Override PartName="/ppt/ink/ink6.xml" ContentType="application/inkml+xml"/>
  <Override PartName="/ppt/ink/ink20.xml" ContentType="application/inkml+xml"/>
  <Override PartName="/ppt/ink/ink11.xml" ContentType="application/inkml+xml"/>
  <Override PartName="/ppt/ink/ink27.xml" ContentType="application/inkml+xml"/>
  <Override PartName="/ppt/ink/ink26.xml" ContentType="application/inkml+xml"/>
  <Override PartName="/ppt/ink/ink28.xml" ContentType="application/inkml+xml"/>
  <Override PartName="/ppt/ink/ink29.xml" ContentType="application/inkml+xml"/>
  <Override PartName="/ppt/handoutMasters/handoutMaster1.xml" ContentType="application/vnd.openxmlformats-officedocument.presentationml.handoutMaster+xml"/>
  <Override PartName="/ppt/ink/ink30.xml" ContentType="application/inkml+xml"/>
  <Override PartName="/ppt/ink/ink24.xml" ContentType="application/inkml+xml"/>
  <Override PartName="/ppt/ink/ink25.xml" ContentType="application/inkml+xml"/>
  <Override PartName="/ppt/ink/ink16.xml" ContentType="application/inkml+xml"/>
  <Override PartName="/ppt/ink/ink17.xml" ContentType="application/inkml+xml"/>
  <Override PartName="/ppt/ink/ink15.xml" ContentType="application/inkml+xml"/>
  <Override PartName="/ppt/ink/ink14.xml" ContentType="application/inkml+xml"/>
  <Override PartName="/ppt/ink/ink12.xml" ContentType="application/inkml+xml"/>
  <Override PartName="/ppt/ink/ink13.xml" ContentType="application/inkml+xml"/>
  <Override PartName="/ppt/ink/ink18.xml" ContentType="application/inkml+xml"/>
  <Override PartName="/ppt/ink/ink23.xml" ContentType="application/inkml+xml"/>
  <Override PartName="/ppt/ink/ink21.xml" ContentType="application/inkml+xml"/>
  <Override PartName="/ppt/ink/ink22.xml" ContentType="application/inkml+xml"/>
  <Override PartName="/ppt/ink/ink19.xml" ContentType="application/inkml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handoutMasterIdLst>
    <p:handoutMasterId r:id="rId103"/>
  </p:handoutMasterIdLst>
  <p:sldIdLst>
    <p:sldId id="260" r:id="rId2"/>
    <p:sldId id="257" r:id="rId3"/>
    <p:sldId id="342" r:id="rId4"/>
    <p:sldId id="524" r:id="rId5"/>
    <p:sldId id="525" r:id="rId6"/>
    <p:sldId id="526" r:id="rId7"/>
    <p:sldId id="527" r:id="rId8"/>
    <p:sldId id="528" r:id="rId9"/>
    <p:sldId id="529" r:id="rId10"/>
    <p:sldId id="530" r:id="rId11"/>
    <p:sldId id="531" r:id="rId12"/>
    <p:sldId id="532" r:id="rId13"/>
    <p:sldId id="533" r:id="rId14"/>
    <p:sldId id="534" r:id="rId15"/>
    <p:sldId id="535" r:id="rId16"/>
    <p:sldId id="536" r:id="rId17"/>
    <p:sldId id="537" r:id="rId18"/>
    <p:sldId id="538" r:id="rId19"/>
    <p:sldId id="539" r:id="rId20"/>
    <p:sldId id="540" r:id="rId21"/>
    <p:sldId id="541" r:id="rId22"/>
    <p:sldId id="542" r:id="rId23"/>
    <p:sldId id="543" r:id="rId24"/>
    <p:sldId id="544" r:id="rId25"/>
    <p:sldId id="545" r:id="rId26"/>
    <p:sldId id="546" r:id="rId27"/>
    <p:sldId id="547" r:id="rId28"/>
    <p:sldId id="548" r:id="rId29"/>
    <p:sldId id="549" r:id="rId30"/>
    <p:sldId id="550" r:id="rId31"/>
    <p:sldId id="551" r:id="rId32"/>
    <p:sldId id="552" r:id="rId33"/>
    <p:sldId id="553" r:id="rId34"/>
    <p:sldId id="554" r:id="rId35"/>
    <p:sldId id="555" r:id="rId36"/>
    <p:sldId id="556" r:id="rId37"/>
    <p:sldId id="557" r:id="rId38"/>
    <p:sldId id="558" r:id="rId39"/>
    <p:sldId id="559" r:id="rId40"/>
    <p:sldId id="618" r:id="rId41"/>
    <p:sldId id="560" r:id="rId42"/>
    <p:sldId id="561" r:id="rId43"/>
    <p:sldId id="619" r:id="rId44"/>
    <p:sldId id="620" r:id="rId45"/>
    <p:sldId id="562" r:id="rId46"/>
    <p:sldId id="621" r:id="rId47"/>
    <p:sldId id="622" r:id="rId48"/>
    <p:sldId id="563" r:id="rId49"/>
    <p:sldId id="564" r:id="rId50"/>
    <p:sldId id="565" r:id="rId51"/>
    <p:sldId id="566" r:id="rId52"/>
    <p:sldId id="567" r:id="rId53"/>
    <p:sldId id="568" r:id="rId54"/>
    <p:sldId id="569" r:id="rId55"/>
    <p:sldId id="570" r:id="rId56"/>
    <p:sldId id="571" r:id="rId57"/>
    <p:sldId id="572" r:id="rId58"/>
    <p:sldId id="573" r:id="rId59"/>
    <p:sldId id="574" r:id="rId60"/>
    <p:sldId id="575" r:id="rId61"/>
    <p:sldId id="576" r:id="rId62"/>
    <p:sldId id="577" r:id="rId63"/>
    <p:sldId id="578" r:id="rId64"/>
    <p:sldId id="579" r:id="rId65"/>
    <p:sldId id="580" r:id="rId66"/>
    <p:sldId id="581" r:id="rId67"/>
    <p:sldId id="582" r:id="rId68"/>
    <p:sldId id="583" r:id="rId69"/>
    <p:sldId id="584" r:id="rId70"/>
    <p:sldId id="585" r:id="rId71"/>
    <p:sldId id="586" r:id="rId72"/>
    <p:sldId id="587" r:id="rId73"/>
    <p:sldId id="588" r:id="rId74"/>
    <p:sldId id="589" r:id="rId75"/>
    <p:sldId id="590" r:id="rId76"/>
    <p:sldId id="591" r:id="rId77"/>
    <p:sldId id="592" r:id="rId78"/>
    <p:sldId id="593" r:id="rId79"/>
    <p:sldId id="594" r:id="rId80"/>
    <p:sldId id="595" r:id="rId81"/>
    <p:sldId id="596" r:id="rId82"/>
    <p:sldId id="597" r:id="rId83"/>
    <p:sldId id="598" r:id="rId84"/>
    <p:sldId id="599" r:id="rId85"/>
    <p:sldId id="600" r:id="rId86"/>
    <p:sldId id="601" r:id="rId87"/>
    <p:sldId id="602" r:id="rId88"/>
    <p:sldId id="603" r:id="rId89"/>
    <p:sldId id="604" r:id="rId90"/>
    <p:sldId id="605" r:id="rId91"/>
    <p:sldId id="606" r:id="rId92"/>
    <p:sldId id="607" r:id="rId93"/>
    <p:sldId id="608" r:id="rId94"/>
    <p:sldId id="609" r:id="rId95"/>
    <p:sldId id="610" r:id="rId96"/>
    <p:sldId id="611" r:id="rId97"/>
    <p:sldId id="612" r:id="rId98"/>
    <p:sldId id="613" r:id="rId99"/>
    <p:sldId id="615" r:id="rId100"/>
    <p:sldId id="617" r:id="rId101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1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167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handoutMaster" Target="handoutMasters/handoutMaster1.xml"/><Relationship Id="rId108" Type="http://schemas.openxmlformats.org/officeDocument/2006/relationships/customXml" Target="../customXml/item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customXml" Target="../customXml/item2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customXml" Target="../customXml/item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C5B8C507-345D-4668-9B7F-F4749FF875B8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A7C0192-F9E9-4FA5-A14E-78129D0A2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2152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116.04224" units="1/cm"/>
          <inkml:channelProperty channel="Y" name="resolution" value="1984.675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0-15T05:06:56.8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16514 11130 5 0,'0'-4'61'16,"2"1"22"-16,-1-1 6 0,-1 2-2 16,1 0-6-16,-1 2-9 0,0-5-8 0,2 3-9 15,-1 1-5-15,-1 1-7 16,0 0-6-16,0 0-4 0,0 0-5 0,7 4-3 15,-5 0-5-15,2 2-9 0,1 2-12 16,-1 0-27-16,4 4-21 0,0 3-18 0,0-1-166 16,2 9 77-16,2 0 52 0</inkml:trace>
  <inkml:trace contextRef="#ctx0" brushRef="#br0" timeOffset="231.8876">16722 11506 20 0,'4'17'30'0,"-1"2"4"16,-2 0 0-16,5 12-2 0,-3-2-1 15,-1-2-1-15,3 3-2 0,-1 0-2 0,1 1-2 16,-2 0-4-16,2-1-7 0,1 2-7 15,-1 0-13-15,0 0-20 0,1 1-71 0,-2 0 32 16,0-1 22-16</inkml:trace>
  <inkml:trace contextRef="#ctx0" brushRef="#br0" timeOffset="860.0566">17137 16147 2 0,'0'34'12'0,"0"0"0"0,0 0-5 16,-1-8-18-16,-1-4 3 0,1-4 2 16</inkml:trace>
  <inkml:trace contextRef="#ctx0" brushRef="#br0" timeOffset="1553.3121">16750 11249 45 0,'0'-5'82'0,"0"0"12"16,0 1 1-16,0-1-5 0,0 3-4 15,0 2 1-15,0 0 0 0,0 0-1 0,0 0-3 16,-2 18-4-16,0 0-4 0,-3 12-5 16,1 4-7-16,-3 2-4 0,4 2-3 15,-4 3-3-15,4 0-10 0,-3 1-12 16,4 3-18-16,-1-1-30 0,-1 0-39 0,1-2-24 16,1-1-23-16,1-4-85 0,-2-2 32 15,2-3 26-15</inkml:trace>
  <inkml:trace contextRef="#ctx0" brushRef="#br0" timeOffset="2252.1838">16688 11944 15 0,'0'5'28'16,"-1"-3"22"-16,0 1 23 0,1 0 19 16,-2 0 14-16,1-1 8 0,1 0-1 15,-2 0 0-15,2-2-6 0,0 5-10 0,0-5-10 16,-1 3-8-16,1-1-11 0,0 2-7 16,-1-1-9-16,1 2-6 0,0 0-4 15,0 5-5-15,-1-1-3 0,1 4-4 16,0 0-3-16,0 5-1 0,1 3-2 0,-2 1-3 15,2 12-1-15,0 0-2 0,0-1-2 16,-1 1-1-16,2 1-5 0,-1 0-4 16,2-1-4-16,-1 1 0 0,1-1-25 15,-1-1-9-15,2 2 0 0,-2-3-3 0,1 2-1 16,3-2 3-16,-4 2 3 0,1-1 7 16,0-1-5-16,-1 2 4 0,-1-2 2 15,1 2 1-15,0-1 3 0,0 1 0 0,-1 0 4 16,0 2 3-16,0 1 0 0,0 2 4 15,-1-1 1-15,3 0 3 0,1 1 2 16,-2-2 4-16,2 3-1 0,1-2-1 16,-1 0 1-16,2 0-2 0,2-1-6 0,-2 0 0 15,0 0-4-15,1-4 0 0,-2 1-5 16,4-5 3-16,-4 2-1 0,1-4 2 16,-1-4-2-16,-1-2 0 0,-1-3 3 0,1-1 2 15,3 11 0-15,-3-6 0 0,-1-1 1 16,0-1-2-16,1 10-2 0,-2 1 8 15,1 0-1-15,2-1 0 0,-2 2 0 16,0 2 1-16,1-2-1 0,-1 2 0 0,-1 0 1 16,2 0 3-16,-1-2 0 0,1 3 0 15,0-2-2-15,-1 2 2 0,2-2-2 16,-1 1 3-16,0-1 0 0,0 3 0 16,0 0-1-16,-1-1 1 0,1 0 0 0,-2 1 2 15,3-2-2-15,-4 3 1 0,0-1-18 16,3 12-987-16,2-1 1003 0,-1 0 0 15,-1-3 0-15,-3-11 0 0,1-4 0 0,-2-2 0 16,6 19 0-16,-3-1 0 16,-2 0 0-16,2-1 0 0,1 1 0 0,-2 2 0 15,1-3 0-15,0 1 0 0,0-4 0 16,-3-4 0-16,6 7 0 0,-2 2 0 16,-2-2 0-16,4 1 0 0,-3-2 0 15,-2 3 0-15,-1-10 0 0,-1-6 0 16,1 17 0-16,-2-2 0 0,-2 1 0 0,1 0 0 15,1-12 0-15,-3 10 0 0,1-11 0 16,3-3 0-16,-1-4 0 0,1-4 0 16,-1 0 0-16,2-2 0 0,-1 28 0 15</inkml:trace>
  <inkml:trace contextRef="#ctx0" brushRef="#br0" timeOffset="2450.7884">17040 16525 237 0,'-14'15'34'15,"7"-1"-18"-15,5 1-8 0,1 0-7 16,1-1-1-16,1 1-1 0,1 1 4 15,0-2-3-15,2 2 0 0,-1 1 1 16,4 9 1-16,-4-3-103 0,7 7 116 0,-4-1-3 16,1-2-2-16,-2-3-89 0,4 2 94 15,-5-2 1-15,3 4-79 0,2-1 84 16,-3-1 2-16,0-2-81 0,-2-5 84 0,1-1 2 16,-1 0-3-16,0-1 0 0,0-1-2 15,1-1-10-15,-1 0-26 0,1-1-68 16,1-3 27-16,0-1 18 0</inkml:trace>
  <inkml:trace contextRef="#ctx0" brushRef="#br0" timeOffset="4468.3419">13076 10864 4 0,'0'-4'49'15,"-5"1"14"-15,-1 1 0 0,-12 2-2 16,-13 5-1-16,-9 4 3 0,-69 23 3 15,3 4 6-15,7 3 9 0,2 4 4 0,5-1 2 16,25-11-2-16,4 1-6 0,2 1-6 16,4 0-7-16,22-9-13 0,7-5-15 15,8-1-17-15,3-2-17 0,5-2-18 16,5-1 0-16,5-2 2 0,3-1 2 0,7 3 1 16,6 5 3-16,7-2 3 0,6 0 1 15,3-1 2-15,31 13-1 0,-13-11 2 16,-10-2 3-16,-7-3 2 0,-1-1 1 0,1 3 3 15,-3-3 5-15,-7 2 8 0,-2-5 12 16,-6 0 13-16,-4 0 14 0,-1-2 25 16,-7 3 19-16,-1-2 14 0,-2 2 5 15,-7 4-1-15,-10 6-4 0,-1-1-7 0,-3-1-8 16,-4 0-9-16,-3-1-8 0,0-3-8 16,1-1-11-16,-1-2-16 0,1 0-19 15,8-5-26-15,1-2-47 0,8 0-44 16,0 0-50-16,3-2-43 0,2-2-37 0,4-2-121 15,0 0 56-15,9-4 46 0</inkml:trace>
  <inkml:trace contextRef="#ctx0" brushRef="#br0" timeOffset="5088.1717">12748 11243 10 0,'4'-5'106'0,"1"2"37"0,-1 0 14 16,-4 3-7-16,0 0-13 0,0 0-7 15,0 0-13-15,9 11-10 0,-9-1-10 16,0 2-6-16,0-1-10 0,-1 7-9 16,0 2-9-16,1-1-14 0,0-1-16 0,1 0-19 15,1-1-15-15,-1-1-23 0,1-3-6 16,3-4-1-16,-3 0-3 0,1-1-2 16,4-3-6-16,1-1-7 0,0 0-1 0,-1-3 5 15,6 0-1-15,-3 0 4 0,0-1 1 16,2 2 2-16,1 1 2 0,5 2 6 15,-2 1 10-15,6 11 6 0,-2 4 12 16,-2 7 5-16,7 34 5 0,-14-6 8 16,-3-5 9-16,-7 35 7 0,-3-20 5 0,-7 16 4 15,0-25 6-15,-1-12 7 0,0-10 11 16,1-2 6-16,0-4 2 0,-2-2 4 16,5-7 1-16,-2-4 3 0,1-5 2 0,-2-3-2 15,5-4-8-15,-3-3-16 0,7-1-22 16,-10-12-27-16,6-4-49 0,-3-16-25 15,6-6-17-15,2-7-11 0,6-39-9 0,6-1 0 16,5 4 0-16,2 5 3 0,2 3 8 16,1 7 11-16,-5 20 4 0,0 8 13 15,-7 7 20-15,5 2 24 0,-5 1 21 16,-2 2 14-16,-2 6 20 0,0 4 20 0,-2 3 15 16,-2 2 9-16,-1 2 1 0,3 2-7 15,-3 0-9-15,0 1-9 0,0 2-9 16,0 1-7-16,-2 3-2 0,0 0-8 15,0 0-1-15,19 9 1 0,-7 2 0 0,-1 2 1 16,3 7 0-16,5 0 1 0,-2 4-1 16,-4-3-1-16,-1 3-3 0,3-2 1 15,-6-5 1-15,-4-2 1 0,3-4 0 16,-5 0 2-16,2-2 5 0,-2-3 7 0,-2 0 5 16,0-2 0-16,-1 0-8 0,-1-1-18 15,1-3-36-15,-4 3-57 0,-2-4-36 0,-2-3-41 16,-2-4-19-16,0-5-108 0,-2-12 46 15,1-7 38-15</inkml:trace>
  <inkml:trace contextRef="#ctx0" brushRef="#br0" timeOffset="5264.911">13281 10892 23 0,'7'-7'78'0,"-5"1"21"0,4 3 11 15,-3 2 5-15,2 1 5 0,-2 3 5 16,2 3-3-16,3 6-5 0,0 3-9 0,2 13-8 15,0 5-7-15,-1 2-9 0,6 38-11 16,-2-17-20-16,-4-11-30 0,-3-7-40 0,4 1-52 16,-1-1-29-16,0-3-21 0,1-1-71 15,1-6 31-15,-1 0 26 0</inkml:trace>
  <inkml:trace contextRef="#ctx0" brushRef="#br0" timeOffset="5870.5365">13440 11450 14 0,'0'0'64'0,"4"-6"22"15,0 1 10-15,4-2 1 0,4-1-5 16,9-5-7-16,4-2-5 0,-1 0-7 16,5 1-6-16,1-3-8 0,26-15-6 0,-12 8-3 15,-13 5-5-15,-3 2-2 0,-5 1-2 16,1-1 7-16,-4 3 13 0,-7 2 15 15,-2 3 15-15,-2-1 9 0,-2 3 2 16,-5 1-2-16,0 0-3 0,-2 1-7 0,0 5-12 16,0 0-7-16,-10-5-6 0,10 5-6 15,-23 9-3-15,2 4-5 0,0 1-7 0,0 3-6 16,3 1-7-16,1 4-8 0,4 0-8 16,3-5-10-16,3-1-14 0,5-1-12 15,1-4-4-15,1 0-3 0,2-3-5 16,1 1-1-16,6-5-3 0,-1 0-15 15,2-1-2-15,8-5-4 0,-3-1 5 0,13-6 6 16,-2-1 3-16,-2-4 6 0,-1 2-1 16,0-2 9-16,-4 5 13 0,-5 0 12 15,-3 2 5-15,-1 1 1 0,-1 2 2 0,-2 0 1 16,-2 1-1-16,2 3 3 0,-7 0 3 16,0 0 1-16,0 0 1 0,14 6 2 15,-7-2 2-15,-5 4 1 0,4-1 0 16,-2-2 0-16,2 1-2 0,-1 0 1 0,0 0 0 15,3 0 0-15,-4 0 1 0,5-3 0 16,-1 2 2-16,2-3 0 0,0-4 0 16,1 2-2-16,7 0-2 0,-4-3-1 15,4-1-1-15,-1 0-1 0,-3 0 1 0,4-2 7 16,-5 0 9-16,4 1 11 0,-4-1 10 16,3 0 6-16,-3 0 3 0,0 1 3 15,2-1-1-15,-4-1-2 0,1 4-3 0,0 0-5 16,2-2-4-16,-1 1-5 0,2 0-7 15,-1 2-18-15,3 0-39 0,-1 0-75 16,0 0-72-16,-2 2-75 0,2 2-123 16,2 1 62-16,-6 0 51 0</inkml:trace>
  <inkml:trace contextRef="#ctx0" brushRef="#br0" timeOffset="7241.4867">11839 12226 99 0,'6'-6'151'0,"-4"1"18"0,0 2-1 16,-2 0-12-16,0 1-16 0,0 2-19 15,-9-1-17-15,-3 4-14 0,-13 3-13 16,-5 2-15-16,-6 3-10 0,-2-1-8 15,-34 10-7-15,16-6-5 0,13-6-6 0,9 0-2 16,-2-1-3-16,4 0-1 0,1 0-5 16,2-1-4-16,1 1-2 0,7 0-4 15,3-1-2-15,-4 6 5 0,2 2 0 0,1 8 3 16,2 1 9-16,5 4 6 0,1 5 6 16,2 3 4-16,0 3 0 0,5 3-1 15,-1 6-2-15,4-1 0 0,1 3-5 16,8 35-14-16,-1-26-35 0,-2-15-47 0,4-8-32 15,0 0-30-15,1-3-30 0,1-3-87 16,-1-1 42-16,0-3 33 0</inkml:trace>
  <inkml:trace contextRef="#ctx0" brushRef="#br0" timeOffset="7412.2806">11201 13123 38 0,'-4'-4'132'15,"-3"-3"35"-15,4 1 8 0,1-3-2 16,2-1-6-16,4-6-9 0,7-11-11 16,6-2-10-16,3 0-14 0,24-24-14 0,5 4-21 15,1 7-34-15,-1 4-41 0,-7 11-81 16,-7 5-61-16,-5 6-119 0,1 2 42 16,0 4 34-16</inkml:trace>
  <inkml:trace contextRef="#ctx0" brushRef="#br0" timeOffset="8540.1234">11866 12705 32 0,'8'-8'78'0,"-4"1"18"0,3 2 5 16,-4 2 4-16,3 0 4 0,-6 3 3 0,10 3 2 16,-7 0-2-16,4 4-7 0,1 6-5 15,4 10-7-15,-2 0-7 0,1 1-9 16,0-1-6-16,-1 1-9 0,-1-5-13 15,0-3-13-15,-5-2-14 0,4-3-10 0,-2 0-8 16,-2-3-11-16,3-2-5 0,-3-2-1 16,4-1-5-16,-1-2-10 0,-1-4-8 15,3 0-4-15,1-5 2 0,1-4 3 16,6-6 6-16,-6-2 10 0,1 3 17 0,-2 2 7 16,-2 1 12-16,1 2 7 0,0-1 10 15,0 1 2-15,-2 2 0 0,0-1-3 16,1 3 0-16,-2 1-3 0,-2 2-3 15,4 0-1-15,0 0-3 0,1 2-2 0,-3 0 3 16,4 0-6-16,8 0-1 0,-1 1-1 16,-2 0-1-16,4 1-1 0,1-3-2 15,9-1-2-15,1-3 0 0,-1-2-3 16,1-1-3-16,-1-3 0 0,1-2-1 0,-1-1 0 16,-2-4 1-16,-2 0 0 0,-3 1 7 15,-2-1 3-15,-2 1 12 0,-6 6 17 16,-4 1 14-16,0 3 9 0,-6 2 3 0,0 1-2 15,-3 1-3-15,1 6-4 0,-10-2-4 16,10 2-6-16,-30 15-1 0,9 0 0 16,-2 1 0-16,-2 5-2 0,3 1-2 15,4 2-4-15,2 0-4 0,0 1-3 0,5-4-1 16,1 3-6-16,3-6-7 0,6-2-2 16,1-3-9-16,1-4-1 0,4-1-3 15,0-2-1-15,3-3-10 0,5-3-25 16,7 0-22-16,13-7-14 0,0-3-6 0,-2-4-4 15,0-2 4-15,-1-3 1 0,0 0 8 16,-1-1 4-16,-2 0 7 0,-3 1 8 16,1 0 11-16,-3 4 14 0,-8 3 14 0,-1 4 8 15,-3 1 4-15,-2 1 2 0,-3 1 2 16,2 1 3-16,-4 3 1 0,-3 1-4 16,9-1 2-16,-9 1 8 0,0 0-6 15,0 0-3-15,12 5-1 0,-6-3 0 0,-3 4-1 16,4-1 0-16,-2-1 0 0,2-1-1 15,2 1-1-15,-1-1 1 0,1-1-1 0,-1 0 1 16,5-2-1-16,-1 1 0 0,0-2-1 16,-1 1-1-16,3-2-2 0,1 1 0 15,0 0-2-15,0-1-1 0,-1-1-2 16,-2 2-1-16,-2 0-3 0,1 1 1 0,0 0-1 16,-1-1-1-16,0 1 4 0,1 0-1 15,-2 0-3-15,2-1-14 0,1 1-2 16,5-1-8-16,0-3-12 0,2 1-12 15,5-8-13-15,5-3-17 0,-1-4-13 0,21-25-5 16,-15 10 0-16,6-17 0 0,-2-2 1 16,-3-1 8-16,-12 9 10 0,-8 5 8 15,-1 6 9-15,-1-3 21 0,-3 1 20 0,1 3 29 16,-2-1 19-16,-1 5 29 0,-4 5 30 16,2 4 25-16,-4 4 21 0,-2 4 11 15,3 1 5-15,-1 2-6 0,-1 1-10 16,-1 1-13-16,0 2-14 0,0 3-11 0,0 1-7 15,0 0-6-15,-3 15-5 0,0 1-6 16,3 6-5-16,-1 13-5 0,1 1-3 16,1 6-8-16,0 0-16 0,4 3-23 0,1-3-49 15,8 33-36-15,-4-24-39 0,0-12-38 16,0-9-45-16,1-1-178 0,2-1 64 16,-3-3 52-16</inkml:trace>
  <inkml:trace contextRef="#ctx0" brushRef="#br0" timeOffset="8940.0998">13664 12437 41 0,'-7'-4'123'0,"2"1"32"16,0-2 5-16,4 0-8 0,1 5-9 16,2-13-7-16,7 0-13 0,8-3-12 0,5 0-10 15,1-2-10-15,4 1-9 0,3-1-10 16,-1 2-11-16,0-2-10 0,-1 3-8 15,-1-2-7-15,0 2-5 0,-2-1-1 16,-9 7-3-16,0 0 3 0,-6 3 9 0,-1 0 7 16,-2 2 5-16,-2-1 0 0,-4 0-6 15,-1 2-4-15,0 3-5 0,-2-5-2 16,2 5-3-16,-7-2-1 0,7 2-2 16,-11 0-1-16,11 0 0 0,-10 2-3 0,10-2-4 15,-6 5 0-15,3-2-1 0,3 2-1 16,1 4 2-16,4-1 3 0,2 5 5 15,11 5 4-15,3 0 7 0,5-2 3 16,1 0 1-16,-2-2 1 0,2-2 1 0,-6 0 0 16,-1-3-2-16,-7-2-2 0,0 1-3 15,-4-3 1-15,-4 0-1 0,3-2-3 16,-5 1-3-16,2-1-6 0,-5 0-8 16,0 1-19-16,-6 2-63 0,-4 3-78 0,-2 0-87 15,-14 5-209-15,1-1 73 0,-1-4 62 16</inkml:trace>
  <inkml:trace contextRef="#ctx0" brushRef="#br0" timeOffset="9971.551">19000 10750 83 0,'-11'-8'125'0,"-16"-1"22"15,-5 2 11-15,-9 4 7 0,-6 4 2 0,-44 4 1 16,-32 10-5-16,39 2-10 0,-21 13-11 16,32-11-11-16,6 3-18 0,19-5-8 15,11-2-10-15,9-4-11 0,3 0-17 16,8 0-16-16,5-2-12 0,5 0-10 0,6-1-9 16,5 0-3-16,3 3-4 0,16 2-3 15,4-1-6-15,9-1-4 0,36 8-7 16,-16-9 2-16,17 6-4 0,-19-5 6 15,-12-2-6-15,-6-2 3 0,-2 1-7 0,-5 2-2 16,-5-3 8-16,-4 0 6 0,-9-1 12 16,-2 2 17-16,-8-3 16 0,-4 2 10 15,-5 2 8-15,-12 6 7 0,-5 1 7 0,-8 0 4 16,-31 10 3-16,14-11-2 0,9-1-4 16,7-4-5-16,3-3-6 0,-1 3-8 15,5-3-14-15,6 0-24 0,7-2-42 16,2-3-70-16,4 0-70 0,4-2-47 0,4 0-40 15,0 0-146-15,13-14 66 0,12 2 55 16</inkml:trace>
  <inkml:trace contextRef="#ctx0" brushRef="#br0" timeOffset="10582.0369">18891 10947 30 0,'4'0'80'0,"-4"0"29"16,6 4 15-16,-5-2 7 0,1 2-4 15,-2 0-8-15,1 2-8 0,-1 0-8 16,1 2-9-16,0 3-11 0,2-4-10 16,-2 1-10-16,4 0-9 0,3 3-7 0,-1-2-10 15,1-3-9-15,4 0-9 0,1-3-9 16,-1-2-7-16,1 1-5 0,-1-2-4 16,6-2-2-16,-1 1-4 0,1 1-1 0,-3-1-3 15,-1 2-2-15,2 2-1 0,3 0 7 16,-4 3 2-16,6 5 6 0,-1 4 4 15,-1 5 7-15,-4 5 8 0,-5 6 7 16,-1 5 9-16,-3 1 10 0,-3 2 4 0,-3 0 5 16,-1-1 7-16,-4-4 7 0,-1-2 6 15,1-3 7-15,-1-7 1 0,1-3 1 16,-2-5 0-16,1-2-1 0,0-3 0 16,1-1 0-16,-1-4-3 0,2-2-9 0,-1-3-15 15,5 1-21-15,-6-12-25 0,3-3-40 16,5-6-25-16,4-15-14 0,1-3-14 15,10-32-10-15,0 22-2 0,-3 6 4 16,1 7 6-16,12-25 8 0,-8 17 8 0,-3 12 7 16,-3 5 8-16,2 2 13 0,-4 2 25 15,-2 5 24-15,0 4 14 0,-3 1 21 16,-2 4 17-16,1 1 13 0,-1 0 5 16,-2 3-3-16,1-1-8 0,1 2-10 0,-2 1-7 15,3 2-6-15,-5 1-4 0,12 1-4 16,1 3-1-16,2 3-1 0,9 8 0 15,-1-1-3-15,3 5-1 0,-3 0 0 0,1-1-1 16,-2 1-1-16,-1 1 0 0,-1-2-1 16,-4 0-1-16,-4-3 2 0,-3-1 1 0,-2-4 2 15,-3-2 8-15,-1 1 4 0,-3-3 1 16,-1 0-4-16,-3 0-8 0,-2-2-15 16,-1 0-29-16,-1-4-48 0,8 0-37 15,-24-4-15-15,11-5-19 0,-5-8-19 0,-1-6-22 16,6-6-135-16,1-3 52 15,3-4 44-15</inkml:trace>
  <inkml:trace contextRef="#ctx0" brushRef="#br0" timeOffset="10743.1591">19526 10875 460 0,'4'-33'199'0,"2"1"-113"0,4 3-41 16,1 2-6-16,3 2 11 0,2 2 17 0,3 3 18 15,0 2 12-15,-4 5 7 0,0 4 0 16,-3 4-1-16,3 0 2 0,-1 4-5 16,-3 2-6-16,8 4-5 0,4 5-5 15,0 4-7-15,-1 4-5 0,-3 5-5 0,-2 5-5 16,-1 2-11-16,-2 3-14 0,-1 5-39 15,-1-2-88-15,-3 3-36 0,0-2-36 16,-1-2-28-16,-2-3-95 0,1-3 48 0,-5-5 39 16</inkml:trace>
  <inkml:trace contextRef="#ctx0" brushRef="#br0" timeOffset="11560.0565">19745 11114 49 0,'0'0'105'0,"-4"-4"19"0,4 4 4 16,14-6 1-16,1 1-4 0,12-2-7 15,7-4-7-15,2 1-7 0,37-10-8 16,-19 6-9-16,15-5-7 0,-19 4-8 0,-11 1-6 16,-2 1-7-16,-3 1-6 0,1-1-3 15,-1-1 7-15,-5-1 4 0,-3 3 13 16,-1-2 12-16,-7 3 8 0,-6 1 3 15,-4 2-2-15,-4-2-5 0,-1 3-5 0,-3 0-6 16,-3 1-7-16,-1 0-6 0,-5 3-6 16,-8-1-6-16,0 3-4 0,-2 2-6 15,-10 5-3-15,-1 3-4 0,3 2-3 0,0 3-3 16,4 2-5-16,4 3-3 0,0 0-3 16,9-4-4-16,2 1-3 0,4-4-4 15,1 0-4-15,3-2-5 0,3 0-13 16,3-3-11-16,4 1-20 0,4-2-19 0,1-2-18 15,3-5-14-15,2-2-3 0,12-5 2 16,-1-5 8-16,-1-1 5 0,2-4 15 16,-5 0 4-16,2-2 2 0,-2 1 12 15,0 1 22-15,-6 2 29 0,0 2 10 0,-3 4 12 16,-7 3 8-16,-3 1 3 0,-1 2-4 16,-2 0-5-16,0 3-1 0,0 1-1 15,-5 0 1-15,5 5 0 0,-1 2 0 16,-2-1 2-16,3 3 0 0,-2 1-2 0,-2 0-2 15,4 4 0-15,-1 0-1 0,-1-1-4 16,1-2 0-16,3 1-1 0,-2-3 1 16,-2-1-1-16,2-2 0 0,-1 1 0 0,2-1 0 15,1-3-1-15,0 1 2 0,-1-3-5 16,1-1 0-16,0 0 0 0,3-3-1 16,-1 0-1-16,1 1-1 0,0-3-1 15,0 1-1-15,-2 0 0 0,-1 1-2 0,2 1 0 16,-2 0-1-16,1-2-2 0,-3 3-4 15,1-1 1-15,-1 2-4 0,-1-1-4 0,-4 1 4 16,7 3 0-16,-4-2 7 16,3 3-9-16,0 0 3 0,1 1-1 0,-1 0-4 15,0 1 7-15,3-2-2 0,2 3-1 16,-1-2 4-16,4 0 1 0,1-3 0 0,-3 0 0 16,6-4 1-16,1 1 0 0,-2-3 2 15,9-2-2-15,1-3 1 0,-4-1 8 16,3-2 6-16,-5-1 11 0,-2 2 12 15,-4 1 13-15,-1 0 14 0,-2 2 10 0,0 0 6 16,0 0 1-16,-2 0 0 0,0 3-5 16,-4-1-6-16,0 3-7 0,-2-1-7 15,3 1-8-15,-5 1-7 0,4-1-12 16,-1 3-16-16,-1-1-31 0,1 2-52 0,4 3-46 16,1 0-71-16,1 5-64 0,0-1-245 15,2 3 83-15,-2 0 68 0</inkml:trace>
  <inkml:trace contextRef="#ctx0" brushRef="#br0" timeOffset="12586.2687">18437 11804 47 0,'-3'-5'101'0,"-1"2"17"0,-3 1 8 16,-2 2 3-16,-5 4 5 0,-3 2 4 16,-8 7 0-16,-1 3-5 0,2 3-9 15,-1 3-7-15,3 1-9 0,2 1-9 16,5 3-11-16,5-2-4 0,2 1-10 0,4-4-8 15,5-4-8-15,3-3-7 0,5-3-3 16,2 0-4-16,11 0-3 0,6-5-4 0,-1-6-6 16,8-3-7-16,2-7-6 15,-1-2-5-15,30-15-3 0,-22 2 1 0,-10 2 0 16,-9 3 3-16,-3-2 2 0,-4-2 6 16,-3 1 6-16,-6 2 9 0,-5 4 1 0,-3 1-2 15,-2 2-3-15,-4 1-5 0,-4 1-2 16,-2 1-3-16,-4 2-2 0,-4 4-2 15,-1 1-4-15,0 2-3 0,-2 2 0 0,3 2-3 16,0-1-2-16,1 3-5 0,4-1-6 16,0 0-14-16,5 3-3 0,2-2-8 15,3 1-5-15,4-2-9 0,1 1-8 16,6 0-16-16,2-2-19 0,6 1-11 0,4-3-4 16,2-1-3-16,13-3 5 0,1-1 7 15,-1-3 11-15,1-1 7 0,-1-2 10 16,-4-1 6-16,0 0 12 0,-3-1 16 15,-3 2 21-15,-4 0 17 0,-6 2 18 0,-3 2 21 16,-1 2 19-16,-2 0 12 0,-2 0 5 16,0 1-1-16,0 1-9 0,-1 1-9 15,-2 0-9-15,2 2-7 0,0 3-3 16,-1 5 3-16,3 6 2 0,2 15 0 0,1 6-1 16,6 37-3-16,-7-14-2 0,5 19-3 15,-2-1-4-15,0-1-3 0,-1 3-1 16,-4-22-1-16,1-11-3 0,-2-7-5 0,-1 1-8 15,1-4-9-15,-2-1-10 0,-2-4-21 16,0-8-3-16,-1-4 2 0,-2-4 5 16,-2-4 2-16,1-2-1 0,-3-3-5 15,-3-2-4-15,-1-4-1 0,-4-4 6 0,-9-11 2 16,-1-9 1-16,-15-26 8 0,12 6 3 16,6 7-2-16,-4-26 8 0,9 13 6 15,6 11 7-15,5 4 6 0,6 1 3 16,1-2 1-16,5 1-1 0,6 0 0 0,18-22 2 15,6 5-1-15,-7 17 1 0,-1 8 3 16,-1 9 1-16,0 0 2 0,2 2 1 0,-1 3 1 16,0 6-3-16,-1 0-3 15,-5 4-1-15,-6 3-2 0,0 1-1 0,-4 3-2 16,-2 2 0-16,-1 2-2 0,-7 1 0 16,-1 3 0-16,-6 4-6 0,-1 2-15 0,-9 10-39 15,-2-2-40-15,-4-1-49 0,-1-2-45 16,-3-2-49-16,1-4-128 0,-2-3 60 15,5-6 49-15</inkml:trace>
  <inkml:trace contextRef="#ctx0" brushRef="#br0" timeOffset="13665.2119">19187 11974 32 0,'16'-5'77'16,"-1"0"25"-16,3 0 12 0,-1-1 6 0,8-3-1 16,1 0-3-16,-2-1-4 0,-5 1-6 15,-3 2-7-15,-2-1-5 0,-2 1-1 0,1 2 7 16,-2-2 8-16,-2 1 4 16,-4 2 1-16,1-2-2 0,-3 1-3 0,-2 2-11 15,0-1-9-15,-2 2-11 0,0-1-8 16,1 3-9-16,-8 0-5 0,8 0-5 15,-15 6-4-15,4 3-2 0,-2 1-1 0,-4 9-5 16,2 2-3-16,0 1-4 0,2 3-4 16,2-1-2-16,3 1-5 0,3-3-8 15,2-4-9-15,1-1-19 0,2 0-13 0,3 0-13 16,2-2-7-16,1-3-8 0,5-2-8 16,1-2-8-16,4-3-6 0,0-4-1 15,4-2 4-15,13-6 4 0,-1-1 8 16,1-1 5-16,1-3 10 0,0 2 8 0,-3-1 11 15,0 2 22-15,-1 1-10 0,-1 2 3 16,-5 1-1-16,-5 3 17 0,-3 2-14 16,-4 1 3-16,1 0 2 0,-3 2 4 0,-3 0 6 15,1 2 7-15,-3 0 8 0,0 2 6 16,-5-2 4-16,0 1 4 0,0 0 5 16,-3-1 10-16,-1 1 12 0,1-1 9 15,-3 0 11-15,2-2 9 0,-1-1 8 0,0-2 2 16,4 0-3-16,1 0-7 0,-6-3-9 15,6-1-10-15,4-2-8 0,3-6-7 16,11-8-7-16,5-1-5 0,27-13-6 16,4-4-3-16,2 6-5 0,1 0-2 0,1 3-3 15,-10 8-3-15,-8 3-2 0,-8 4-2 16,5 1-1-16,-2-1 4 0,0 2-4 16,-8 0-3-16,0 1 0 0,-9 4 2 15,-4 1 7-15,-2 2 9 0,-4 0 7 0,-3 1 1 16,0 1-3-16,-6-1-6 0,1 3-5 15,-11 2-3-15,-3 3-3 0,-16 6-2 16,-3 1-3-16,-4 2-1 0,-23 14-3 0,20-6-1 16,10-5-3-16,6 0-4 0,5-3-13 15,3-1-9-15,5-2-11 0,3 0-6 16,1-3-2-16,3 0-1 0,4-1-2 16,1 0-11-16,4-1-7 0,4-3-8 0,1-1-7 15,6 1 1-15,3-5 2 0,0 1 5 16,-2-2 10-16,2 0 9 0,-4-2 16 15,3 1 15-15,-7 0 24 0,0 1 10 16,-2-1 7-16,-2 2 3 0,-3-1 2 0,2 1 1 16,-2 1-2-16,-4 0-1 0,0 1-1 15,0 0-1-15,0 0 1 0,5 3-3 16,-4 0 0-16,1-1-2 0,-1 0 1 0,0 2 0 16,2-1 0-16,2 2 1 0,2-1 2 15,0 0 2-15,8-1 0 0,1-2 0 16,1-1 0-16,14-3 0 0,1-4-3 0,1-2-7 15,1-5-9-15,-1-2-22 0,22-18-19 16,-16 5-14-16,-10 3-15 0,-9 0-20 16,15-28-14-16,-17 13-6 0,-8 4 6 15,-1 2 10-15,-5-1 8 0,1 1 26 16,-5-1 30-16,-1 3 23 0,0-1 8 0,-2 9 14 16,0 4 15-16,1 3 15 0,-2 4 17 15,2 1 7-15,-1 3 1 0,2 1-4 0,0 0-6 16,0 5-8-16,-2 0-6 0,3 4-5 15,0 0-2-15,-5 13-1 0,2 1-2 16,0 5-3-16,1 11-2 0,1 7-2 16,2 2-5-16,1 3-12 0,0 1-19 0,2 0-52 15,1 0-37-15,0 0-42 0,1-2-50 16,2-1-39-16,-2-6-213 0,2-2 72 16,-2-2 60-16</inkml:trace>
  <inkml:trace contextRef="#ctx0" brushRef="#br0" timeOffset="14270.1745">20665 11772 82 0,'0'-5'126'16,"3"-2"15"-16,0 1 8 0,5 0 5 16,0-1 3-16,4-2 0 0,0 3-3 0,3 1-8 15,0 0-7-15,2 3-11 0,-1-1-13 16,-1 4-10-16,0 1-11 0,0 1-8 15,0 3-7-15,0 1-9 0,-2 2-7 0,8 5-5 16,-3 0-6-16,0 3-4 0,-3-4-6 16,-2 0-2-16,-1-2-4 0,-2-2-3 15,1 0-2-15,0 0-3 0,1-2-1 16,-2-1 2-16,0-2-1 0,-3-1 3 16,1-2-1-16,2-1-6 0,-3-1-6 0,1-2-9 15,-2-2-3-15,1-3-4 0,-3 0-5 16,-1-3-3-16,0 0 1 0,-5-6 3 15,-2-1 3-15,-4-7 2 0,-1 2 1 0,-3 5 1 16,-1-2 2-16,2 4 1 0,1 3 0 16,0 3 0-16,1 1 0 0,2 3-1 15,3-1-2-15,-3 2-1 0,5-1-4 16,1 3-5-16,1 0 0 0,1 0 4 0,3 1 0 16,4-1 6-16,8 0-2 0,2 0-1 15,12-1-1-15,-4 3 0 0,0 1-1 16,8 2 0-16,-1 3 0 0,-2 3 1 15,1 2-1-15,-5 3 0 0,-2 4 0 0,-2 0 0 16,-3 3 1-16,-5 2 2 0,-2 1-2 16,-5-3 0-16,-7-2 1 0,-2 0 1 15,-3-1 1-15,-7 7 4 0,-3-3 7 0,3-5 9 16,-1-4 10-16,2-3 14 0,1-1 11 16,0-3 9-16,3-3 9 0,0-1 4 15,0-2-2-15,4-3-2 0,-2-2-5 16,0-4-6-16,6-7-8 0,4-13-7 0,4-2-5 15,2-4-12-15,20-28-15 0,3 8-16 16,-2 3-26-16,-5 15-19 0,-4 8-22 0,-3 7-30 16,1 1-40-16,-2 1-69 15,1 2 62-15,1 4-360 0,0-1 84 0,-6 5 69 16</inkml:trace>
  <inkml:trace contextRef="#ctx0" brushRef="#br0" timeOffset="15304.175">21557 11771 114 0,'7'-7'169'16,"0"-1"24"-16,-1-1 7 0,2-2-2 15,-2 1-3-15,-2 1-10 0,0 1-8 16,1 0-11-16,-3-1-14 0,-2 2-14 0,0 0-14 15,-1-1-12-15,-3 2-12 0,-2-2-10 16,0 3-9-16,0 1-8 0,-3 3-8 0,-2 1-6 16,-1 1-4-16,-4 5-5 15,2 2-5-15,-7 5-4 0,3 2-7 0,2 3-3 16,4-3-5-16,2-1-5 0,3-2-4 16,4 0-3-16,3-2-2 0,0 0-4 0,2 1 0 15,3 1-9-15,2-1-19 0,1-1-8 16,3-2-8-16,3-1-5 0,0-2-5 15,-3-3 2-15,3-1 5 0,-3-2 3 16,0-1 17-16,2-1-7 0,-2-1 8 0,-1-1 20 16,-2-1 5-16,-3 1 6 0,1-1 8 15,-4 1 7-15,3 0 9 0,-1-1 5 16,-4 1 4-16,1 2 2 0,-1-1 3 16,1 1-5-16,1-1-3 0,1 2-3 0,-2 0-5 15,-1-1-5-15,1 1-5 0,-1 2-4 16,1-2-4-16,-1 2-2 0,3-2-2 15,-3 2-1-15,0 0-2 0,0 0-1 0,6 3 0 16,-2-2-1-16,0 1-1 0,-1 0 0 16,1-1-1-16,2 3-2 0,2-1-6 15,1 0-19-15,1 0-13 0,0-1-17 16,3 1-13-16,4 0-21 0,-4-2-37 0,4 1-49 16,-5-2-44-16,-1 1-200 0,1-2 69 15,0 1 58-15</inkml:trace>
  <inkml:trace contextRef="#ctx0" brushRef="#br0" timeOffset="17136.5323">21000 11733 54 0,'0'0'115'0,"1"-3"17"15,-1 3 2-15,0 0-2 0,2-1-9 16,-2 1-10-16,0 0-9 0,0 0-7 15,1 9-10-15,-1-3-7 0,2 3-6 0,-2 0-9 16,2 0-19-16,-2 2-24 0,0-1-36 16,0 1-54-16,0 0-41 0,1-1-90 15,0 1 34-15,2-2 27 0</inkml:trace>
  <inkml:trace contextRef="#ctx0" brushRef="#br0" timeOffset="17336.9156">20998 11457 67 0,'-4'-7'149'0,"0"1"27"0,3 1-5 16,-3 1-13-16,1 0-20 0,1 1-20 15,0-1-26-15,2 2-24 0,0 2-28 0,0 0-37 16,7-1-87-16,-7 1-99 0,13 5 30 15,-1 1 26-15</inkml:trace>
  <inkml:trace contextRef="#ctx0" brushRef="#br0" timeOffset="18224.4143">21307 11800 41 0,'0'23'72'0,"0"-2"12"0,0-4 3 16,1 1-1-16,2-3-3 0,-1 1-6 15,1-4-4-15,-1-1-5 0,2-2-2 16,1 0-5-16,-1-1 0 0,1-2-2 16,0-1-5-16,0-2-2 0,1-2-4 0,1-2-6 15,1-2-8-15,2-3-11 0,0-8-6 16,5-6-7-16,-3-1-5 0,0-3-2 15,-2-2-1-15,1 2 4 0,-2 1 5 0,0 3 3 16,-3 3 4-16,-1 3 1 0,4 0 3 16,-2 2 5-16,1 0-1 0,-1-1 1 15,4 2 5-15,-1 1 5 0,3 1 3 16,1 2 2-16,-2 1 1 0,4 0-2 16,-3 4-3-16,2-1-4 0,-2 4-1 0,3 2-1 15,-1 2-3-15,1 2-1 0,5 6-2 16,-3 3-1-16,1 2-1 0,-3 0 1 15,-2 2-1-15,-1 2-3 0,-1-1-1 0,-3-2-1 16,-6-5-1-16,3 0 1 0,-4-2 0 16,0-2-1-16,1-1 0 0,0-2-1 15,-2-1 2-15,0 0 6 0,0-2 8 16,1 0 9-16,0 0 7 0,-2-4 1 0,3 3-4 16,-3-3-7-16,0 0-8 0,4-11-7 15,2 3-6-15,-2-9-5 0,9-8-3 16,0-3-5-16,-1 2-2 0,3-1-1 15,-1 3-1-15,4 3-1 0,-6 5-3 0,-1 3 2 16,-3 3-3-16,1 2 1 0,-3 1-1 16,1 3-3-16,-2 1 5 0,-1 0 1 15,0 3 1-15,-4 0 1 0,6 3-1 0,-4 1 0 16,3 2 1-16,-2 2 2 0,0 2 0 16,2-1 0-16,-1 5 0 0,3-1-5 15,-4 0-5-15,5-3-8 0,-2 1-1 16,3-1-4-16,-2-3-4 0,6 1-17 0,1-3-16 15,4-3-9-15,-2 0-8 0,3-4 1 16,10-2 4-16,1-3 6 0,-2-4 5 16,-2 0 5-16,-2-4 11 0,0-1 9 0,-3-2 18 15,-3 0 18-15,-1 0 14 0,-4 4 17 16,-2 3 18-16,-4 1 14 0,0 2 9 16,-4 1 3-16,0 0-3 0,-1 2-5 15,-1 0-9-15,-2 0-6 0,-2 1-6 0,0 1-7 16,0-1-5-16,-3 2-7 0,3 0-4 15,3 2-4-15,-8 2-6 0,5-1-3 16,-1 1-4-16,2 2-2 0,2 1-2 16,2 2 3-16,4 1-1 0,2 6 0 0,6 4 0 15,4 2 2-15,1-2 1 0,2-2 2 16,1 2 2-16,0-3 1 0,-3-1 1 16,-4-4-1-16,-4-2 1 0,-2-1 0 15,-2-1-1-15,-3-2-2 0,0 1-3 0,-3 0-12 16,-2 0-50-16,-3 3-54 0,-8 0-61 15,-15 7-63-15,-4-1-145 0,-31 12 62 16,7-12 53-16</inkml:trace>
  <inkml:trace contextRef="#ctx0" brushRef="#br0" timeOffset="18702.9306">18454 12194 42 0,'149'-16'132'15,"23"2"42"-15,13-3 18 0,15 3 4 16,12-2-5-16,17 0-9 0,14-1-12 0,-2-2-11 16,6 3-13-16,-8-1-12 0,-1-1-7 15,-9 0-14-15,-12-2-11 0,-17 1-8 16,-14-1-8-16,-19 2-6 0,-12-1-8 0,-17 5-7 16,-49 3-6-16,-13 2-17 0,-23 2-30 15,-17 2-93-15,-10 3-85 0,-8-3-222 16,-7 2 65-16,-8 0 54 0</inkml:trace>
  <inkml:trace contextRef="#ctx0" brushRef="#br0" timeOffset="18862.8976">22252 11691 2043 0,'9'-3'1059'16,"-1"2"-514"-16,-2-1-293 0,3-1-189 15,0 3-197-15,4 0-1 0,6 0-105 16,-1 1-336-16,0 3 96 0,1-3 80 16</inkml:trace>
  <inkml:trace contextRef="#ctx0" brushRef="#br0" timeOffset="20204.1526">10333 13622 50 0,'-9'-1'80'16,"6"0"10"-16,3 1 7 0,0 0 17 15,0 0 23-15,32 1 17 0,49-9 12 16,56-4 4-16,15 1 1 0,16-4-7 16,8-5-7-16,15-5-9 0,2 5-9 0,16-10-9 15,8 0-5-15,7-5-4 0,9-1-5 16,2-4-1-16,13 1-2 0,1-5-1 15,5-2-3-15,-1-2-3 0,1-2-3 0,-1-1-5 16,-13 2-4-16,-8-1-5 0,-6 4-6 16,-13 0-5-16,-5 2-5 0,-11 5-6 15,-17 3-5-15,-20 5-5 0,-14 4-6 16,-21 5-5-16,-45 8-8 0,-22 8-15 16,-13-1-19-16,-12 3-45 0,-1-1-41 0,-11 3-43 15,-4 1-51-15,-8-1-47 0,-2 4 86 16,-10-1-374-16,-5 5 84 0,-20 6 72 15</inkml:trace>
  <inkml:trace contextRef="#ctx0" brushRef="#br0" timeOffset="21441.813">10641 14683 33 0,'127'-19'96'0,"7"0"31"16,15-1 12-16,11-1 0 0,8 0-4 16,10 1-10-16,14-2-8 0,4 2-10 15,4-1-7-15,9-2-5 0,-2 0 0 16,13-1 1-16,10-3 1 0,-9 2 1 15,5-2-2-15,-2 3-2 0,-3-2-1 0,-4 0 1 16,-7-2 2-16,-11 1 1 0,-2-3 2 16,-13 3 0-16,-4 3-1 0,-10-2-2 15,-9 0-4-15,-14 5-7 0,-16 2-6 0,-45 6-7 16,-6 0-6-16,-20 6-6 0,-13 1-6 16,-11 2-6-16,-2 0-4 0,-4-1-5 15,-8 3-4-15,-5-1-1 0,-2 2-3 16,-5 0-4-16,-1 0-4 0,-2 1-4 0,0-1-7 15,-4 1-5-15,-2-2-5 0,-1 2-11 16,0 0-7-16,0 0-4 0,-18-4-5 16,3 1 3-16,-16-3-5 0,-5 0 1 15,-5-1-6-15,-39-10-6 0,-1 2-6 0,-4-2-7 16,2 3-7-16,-33-6-4 0,33 6 5 16,-3 0 8-16,6 3 4 0,1-2 12 15,21 3 22-15,16 1 12 0,11 3 4 0,2 1 4 16,9 0 1-16,6 1-10 0,4 0-24 15,1 2-6-15,6 0-2 0,3 2 2 0,5-6 2 16,4 4 2-16,3-2 11 16,8 4-6-16,0 0 4 0,18 6 7 0,-3 2 4 15,1 2 4-15,28 16-2 0,-19-6 4 16,-10 1 0-16,14 17 1 0,-17-6-2 0,-11-4-19 16,-8-1-36-16,-3 6-46 15,-9 4-66-15,-6 4-199 0,-32 65 61 0,-16-23 51 16</inkml:trace>
  <inkml:trace contextRef="#ctx0" brushRef="#br0" timeOffset="23221.7296">7441 14366 22 0,'-35'140'70'0,"-5"4"22"15,4-10 14-15,-3-7 4 0,4-17-5 16,10-42 2-16,5-19-2 0,9-16 1 15,1-7-2-15,1-8 1 0,2-4 5 16,4-4 3-16,-1-2-2 0,-1-4-14 16,4-4-25-16,1 0-31 0,-8-12-32 0,7-5-40 15,1-17-32-15,2-8 0 0,4-42 2 16,4-6 2-16,-1 2 8 0,6-32 6 16,-3 38 6-16,4-5-2 0,9-27 4 0,5 5 7 15,-5 35 7-15,13-24 15 0,-8 32 10 16,4 3 5-16,3 5 5 0,-2 8 7 15,-5 13 9-15,-6 9 4 0,-3 9 4 16,0 3 2-16,4 5-2 0,-7 4 0 0,-1 5 3 16,2 4 5-16,4 8 8 0,2 10 8 15,17 28 7-15,-6 9 3 0,-6 9 2 16,-8 6-1-16,-1 7-3 0,-4 3-5 16,-4 2-5-16,4 0-3 0,-6-5-5 0,3 2-10 15,-3-23-13-15,-5-10-16 0,-2-9-40 16,1 0-31-16,-1-3-28 0,2-3-36 15,-4-2-37-15,1-6-117 0,-5-4 46 0,-1-2 39 16</inkml:trace>
  <inkml:trace contextRef="#ctx0" brushRef="#br0" timeOffset="23938.225">7471 14831 112 0,'-6'-9'171'0,"2"-1"18"0,8-2-3 0,11-10-11 16,5-2-13-16,28-22-17 0,5 2-16 16,6 1-16-16,2 4-12 0,2 1-14 15,1 2-10-15,1 0-11 0,28-9-8 0,-33 14-6 16,0 1-6-16,-1 0-5 0,1 1-4 16,-2 1-4-16,-16 6 7 0,-7 3-11 0,-7 3-3 15,0 0-5-15,-2 3-2 16,-11 4 0-16,1 2 2 0,-6 1 6 0,-2 0 1 15,-4 4-1-15,-4 1-3 0,0 1-1 16,-11 4-2-16,-9 10 1 0,-10 6 2 0,-47 38 7 16,23-14 4-16,-16 19 5 0,20-18 5 15,2 6 2-15,2-3-1 0,9 2-2 16,12-11-3-16,11-4-5 0,3-5-4 16,3-2-9-16,1 1-8 0,5-5-9 0,2-6-7 15,2-2-8-15,3-3-1 0,5-2 5 16,3-1-2-16,1-6 2 0,6-1-4 15,15-9-5-15,0-5-11 0,41-15-11 0,19-18-13 16,-30 10-14-16,-4-2-6 0,-1-4-8 16,-1-1-4-16,-3-2 1 0,-5 2 3 15,-2-2 7-15,-6 0 19 0,-10 10-7 16,-7 5 3-16,-5 4 7 0,0 0 10 0,-3-3 0 16,1 2 9-16,-6-2 4 0,2 2 7 15,-5 0 3-15,-1 0 4 0,-6 4 8 16,2 1 1-16,-3 1 2 0,-2 0 0 15,-4-2 4-15,1 2 0 0,1-9 4 0,-5-2 3 16,1 2 2-16,-1 0 7 0,-2 2 7 16,1 3 6-16,2 7 4 0,0-2 4 15,-2 4 4-15,2-3 1 0,0 3 2 0,-2 0 1 16,1 0 3-16,2 5 1 0,-2 0 1 16,4 2 0-16,-3-1-2 0,3 2-4 15,-1 0-5-15,0 0-6 0,3 3-4 16,-3 0-5-16,0-1-4 0,4 4-4 0,-2-2-4 15,2 2-2-15,0 0 0 0,-8 11 1 16,6 4 5-16,0 5 5 0,-3 18 1 16,3 5 0-16,1 46 0 0,1-3 0 15,0 0-1-15,0-17-5 0,1 19-8 0,1 0-30 16,3-2-38-16,-3-3-39 0,0-17-35 16,1-15-21-16,-1-7-30 0,-2-1-34 15,1-2-122-15,-2-2 57 0,-1-5 46 16</inkml:trace>
  <inkml:trace contextRef="#ctx0" brushRef="#br0" timeOffset="24526.5459">8629 14568 74 0,'0'-15'140'0,"4"0"17"0,0 0-6 16,3-1-11-16,7-5-13 0,1-2-15 15,-2 4-13-15,5 0-9 0,-6 4-7 16,1 3-6-16,-4 3-6 0,3 2-4 16,-3 2-5-16,2 1-5 0,-3 3-3 0,1 2-3 15,0 3-4-15,5 2-4 0,4 9-4 16,-2 5-3-16,3 1-5 0,0 2-2 16,-2 1-4-16,-2-1-1 0,0 0-2 15,0-1-1-15,3-2-2 0,-1-1-2 0,-4-5 0 16,-3-5-2-16,0 0-3 0,-5-3-1 15,2-1-2-15,0-4-4 0,-4-1-26 16,-3 0-23-16,9-3-16 0,-6-4 3 0,0-1 2 16,-3-4 6-16,0 0 4 0,0-6 2 15,-3-2 16-15,1 0 18 0,1-2 6 16,0 2 0-16,1 0 6 0,0 2 5 16,1-1 4-16,3 1 2 0,1 1 2 0,1 3 2 15,3 1-1-15,2 1-2 0,0 3 0 16,2 2 0-16,3 3 2 0,0 3 0 15,2 2 3-15,0 3 1 0,10 7 0 0,-3 3 0 16,0 4 3-16,-2 2-1 0,-1 1 1 16,-4 2-3-16,1-1 0 0,-7-1 0 15,1-4 4-15,-6-3 5 0,0-4 8 0,-1-1 14 16,-2-2 16-16,-3-1 17 0,2-1 14 16,-1-2 9-16,0-1 1 0,-2 0-1 15,0-2-4-15,0 0-6 0,-5-10-8 16,4 0-7-16,0-7-9 0,0-3-7 0,2-13-8 15,0-2-7-15,5-2-8 0,-2 1-9 16,5-2-8-16,2 2-12 0,2 1-15 16,2-1-38-16,-2 6-22 0,5 1-60 0,-6 4-60 15,1 2-58-15,-2 7-235 0,-5 4 78 16,1 4 67-16</inkml:trace>
  <inkml:trace contextRef="#ctx0" brushRef="#br0" timeOffset="24991.9009">6812 15609 30 0,'3'4'102'0,"10"-1"35"16,19-1 13-16,12-5 4 0,93-16-2 0,1-9 2 16,0-8-11-16,-2-10-12 0,1-1-8 15,-1-4-9-15,-5-1-10 0,-1-2-7 16,-8-2-6-16,6-2-8 0,-9 3-3 15,0 3-10-15,-2 1-18 0,-10 5-35 0,-8 4-84 16,-30 13-78-16,-1-1-151 0,2 4 50 16,-5-2 41-16</inkml:trace>
  <inkml:trace contextRef="#ctx0" brushRef="#br0" timeOffset="25216.2581">9498 14536 16 0,'-6'-4'83'0,"3"0"34"16,-2-1 21-16,0 2 14 0,-3-1 9 16,-1 2 8-16,3-1-1 0,-2 0-8 15,0 1-10-15,0-1-22 0,5 1-43 16,0-1-55-16,-2 3-76 0,5 0-73 0,0 0-113 15,0 0 38-15,13 7 33 0</inkml:trace>
  <inkml:trace contextRef="#ctx0" brushRef="#br0" timeOffset="26336.2827">19050 14544 1327 0,'14'-6'701'15,"1"1"-324"-15,-5 3-195 0,-3-2-125 16,1 0-143-16,-3 3-94 0,-3 0 29 16,-2 1 30-16,0 0 21 0,-37 10 14 0,-36 5 10 15,-42 12 24-15,-7-2 20 0,-13 3 21 16,-10 3 15-16,-9 7 5 0,-12 0 7 16,-12 0 8-16,-5-1 5 0,-1 0 18 15,-1-2 0-15,0-2 7 0,11-2 8 0,7-3 9 16,16-4 8-16,15-4 3 0,50-5-2 15,5 0-5-15,8-2-5 0,23-2-7 16,11-5-8-16,8 0-10 0,8-2-8 0,5-2-7 16,1 1-3-16,7-1-4 0,1-1-6 15,0 0-2-15,4-1-4 0,1-1-4 0,4 1-2 16,0 0 0-16,9-10-2 0,5 3-1 16,-2-2-2-16,15-5-14 0,-2-2-6 15,5-1-4-15,0 1 0 0,0-1-2 16,0-1 5-16,-2 0 2 0,-4 2 3 15,0-2 2-15,-2 1 4 0,-3 0 4 0,-7 4 4 16,-1 2 2-16,-2 2 0 0,-2 1 0 16,-4 1 0-16,0 0 4 0,-1 1-2 15,-4 2-4-15,-1 0-5 0,-2 0-5 0,-4 0 2 16,-4 3-2-16,-5 2-3 0,-14 4 7 16,-3 1-2-16,-3 4 2 0,-34 13 1 15,5 0-1-15,3 3 3 0,17-6 0 16,9-2 4-16,-21 16 7 0,18-9-1 0,8-3 0 15,7-3-2-15,3 1-3 0,1-2-5 16,2-1-2-16,4 1-7 0,4-3 2 16,3-3-2-16,2-1 1 0,4-1-2 0,2-3 11 15,1 2-8-15,1-1 1 0,2 2 4 16,6 1-3-16,2-4 7 0,6 0 0 16,14 0 1-16,10-5 2 0,45-6 0 15,36-10-3-15,6-9-24 0,3-8-47 16,1-2-58-16,0-3-67 0,2-2-134 0,-2-6 56 15,0-5 45-15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116.04224" units="1/cm"/>
          <inkml:channelProperty channel="Y" name="resolution" value="1984.675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0-15T05:28:30.2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2443 9637 39 0,'1'3'71'0,"-1"-3"15"0,0 0 5 15,0 0 0-15,0 0-5 0,-9-11-5 16,0-5-7-16,-5-14-5 0,-14-34-9 0,-13-31-7 16,2 0-5-16,2-6-6 0,4-5-4 15,1 0-3-15,4-6-5 0,0-3-3 16,7-5-3-16,-1-6-5 0,6-7-4 0,3 3-4 16,5-2-3-16,3-1 0 0,8 40-1 15,3-43-2-15,3 9-1 0,9 4 0 16,5 4 0-16,8 3 0 0,5 3-1 15,7 3 2-15,11-3-1 0,2 6 3 0,8 6 0 16,5 6-1-16,4 5 0 0,5 4-1 16,5 3-1-16,3 4-1 0,1 2-2 0,-4 2 0 15,3 5 0-15,-1 4 0 16,0 7 0-16,-4 4 0 0,-21 19 0 0,0 2 0 16,2 3 0-16,-2 1 0 0,2 2-1 15,-13 8 0-15,-7 5-1 0,23-8 0 0,-18 7 1 16,-9 4 0-16,-6 0 0 15,0 1 1-15,-2 2 1 0,0-2 0 0,-2 0 0 16,-3 3-1-16,-4 0 1 0,-5 3-1 16,-4 0 0-16,1 0 0 0,-4 3 3 0,-3-2 2 15,4 2 2-15,-5 0 3 16,-1-1 3-16,1 2 3 0,-2-1 3 0,0 0-1 16,-1 0-1-16,1 0 1 0,-2-2-2 0,1 1 0 15,-2-2-2-15,-2 1 0 0,1 0-1 16,-2-3-1-16,0 2-2 0,-4-3-1 15,-1 0 0-15,-4 0 0 0,1-2-2 16,-4 4-2-16,-8-4 1 0,-2 0-3 16,-3 2-4-16,-4 1-3 0,-3 1 0 0,-2 5 0 15,-7 0-4-15,-40 7-4 0,3 4-1 16,-36 14 0-16,5 5 2 0,6 11-4 16,1 6 1-16,-1 4 0 0,-2 8 2 15,-3 8-4-15,0 9 1 0,-2 4 0 0,5 4 6 16,3-1-6-16,3 1 2 0,9-3 0 15,11-4 0-15,6-7-1 0,30-20-1 16,1 0 3-16,13-12-2 0,11-6 0 0,3-8 2 16,4 5-5-16,5-8-1 0,2-3-3 15,5-1-7-15,2-4 0 0,2-1-8 16,5 0-8-16,4-2-6 0,1-5-8 16,7-4-7-16,12-5-3 0,4-7-4 0</inkml:trace>
  <inkml:trace contextRef="#ctx0" brushRef="#br0" timeOffset="114.8142">2697 6295 44 0,'13'5'21'0,"8"10"-8"0,-1 4-3 16,2 7-9-16,17 28-32 0,0 5 11 0,11 35 6 16</inkml:trace>
  <inkml:trace contextRef="#ctx0" brushRef="#br0" timeOffset="708.5245">2476 8927 66 0,'-8'-14'107'0,"3"5"9"0,0 2-6 0,3 4-9 15,2 3-11-15,0 0-8 0,-3 31-10 16,6 7-4-16,6 48-10 0,9 44-22 16,7-2-43-16,5 2-144 0,11-1-99 0,5-5 84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116.04224" units="1/cm"/>
          <inkml:channelProperty channel="Y" name="resolution" value="1984.675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0-15T05:29:38.9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22213 13223 12 0,'8'-12'84'0,"-6"2"34"0,2 3 16 0,-1 0 3 16,-1 0-3-16,-2 5-12 15,0 2-13-15,-9-2-13 0,-4 6-16 0,-13 11-9 16,-30 22-6-16,-24 21-8 0,-5 5-7 16,5 0-2-16,-1 9-3 0,5-1-4 15,1-1 0-15,7 1-1 0,18-30-2 0,13-10 3 16,8-6-1-16,9-4-2 0,1-5-6 15,6-2-6-15,4-4-15 0,1 0-8 16,6-2-3-16,3-2-1 0,4-2 7 16,4-3-1-16,4 1-3 0,19-5 2 0,3-4-1 15,7 1 2-15,39-6-1 0,-22 1-2 16,14-3-1-16,-16 3 1 0,-11 4-1 16,-9 3 0-16,0 3-1 0,-2 1-6 15,-2 5-3-15,-4-1-1 0,-8 3 4 0,-8 2 12 16,-3 4 4-16,-6 1 6 0,-3 5 5 15,-7 12 6-15,-10 4 6 0,-33 49 9 16,5-29 5-16,-25 18 0 0,18-24 3 16,-18 17-1-16,13-28-1 0,-2 2-3 0,2-5-2 15,14-9 0-15,6-9 4 0,10-4 8 16,1-4-3-16,6-1-5 0,6-3-15 16,3-3-25-16,3-3-68 0,4-4-46 0,4-2-45 15,8-9-33-15,5-11-146 0,44-57 56 16,5 9 45-16</inkml:trace>
  <inkml:trace contextRef="#ctx0" brushRef="#br0" timeOffset="457.2542">22035 13804 26 0,'-2'3'73'0,"-1"-1"17"0,0 0 9 0,0 1 3 16,2-2-1-16,1-1 2 0,0 0 1 16,0 0 2-16,15-6-3 0,4-8-6 15,5-3-5-15,-1-4-7 0,25-20-7 0,-12 8-7 16,-10 5-5-16,19-16-5 0,-15 9-5 16,-7 5 0-16,-5 5 1 0,-2-3 3 15,-1 1 3-15,-2 1 3 0,-1-2 5 16,-5 9 7-16,-2 1 4 0,-4 3 1 15,-1 1 1-15,-4 3 0 0,-1 1-4 0,-4 0-4 16,-6 4-9-16,-1 3-10 0,-5 4-8 16,-16 7-8-16,-29 20-5 0,-22 19-4 15,33-5-1-15,-16 24 1 0,27-11 0 0,9 4 4 16,0 4 3-16,8 3 0 0,6 3 1 16,10-15-1-16,6-9 0 0,3-6-1 15,4 0-2-15,2-5-2 0,7 0-1 16,3-5-1-16,5-2 2 0,2-6 0 0,7-3 0 15,3-9-1-15,4-5 0 0,9-8-1 16,35-14-2-16,24-18-10 0,-35 6-18 16,21-23-47-16,-33 13-27 0,-2-1-33 15,-4 0-50-15,-16 10-45 0,-7 1-49 0,12-21-195 16,-10 11 74-16,-7 6 61 0</inkml:trace>
  <inkml:trace contextRef="#ctx0" brushRef="#br0" timeOffset="1450.6482">22745 13548 67 0,'9'-1'131'0,"-5"0"30"0,-4 1 16 0,5-5 1 16,0 2-4-16,0-5-10 0,0 1-5 16,-2-5-14-16,3-3-9 0,-4-2-10 15,2-3-9-15,-3 1-7 0,-1-3-8 0,-1-11-6 16,-5 0-4-16,-2 1-5 0,-2 1-1 15,0 0-5-15,-2 5-7 0,-5 2-4 16,-1 3-6-16,0 4-8 0,-5 4-9 16,3 6-9-16,0 5-7 0,1 4-6 0,-8 6-2 15,1 7-7-15,-1 3-5 0,5 5-5 16,1 2-11-16,4 5-22 0,5 1-7 16,2 2-6-16,5 2-10 0,3-3-11 0,7-2-9 15,-1-1-8-15,4-3-2 0,5-2-2 16,4-3-2-16,1-5-2 0,-1-6 1 15,-1-2-2-15,2-4 2 0,-2-2 5 16,1-1 7-16,2-1 5 0,1 0 2 0,-1 0 4 16,0 1-1-16,1 3 3 0,-2 0 6 15,9 8 13-15,-2 3 13 0,-4 5 17 16,3 6 6-16,13 28 8 0,-1 7 5 16,-8 0 4-16,-5 5 2 0,-9-15 0 0,1-7 2 15,-4-7 1-15,-1-1 4 0,2-1-4 16,-2-3 0-16,2-4 1 0,-1-2 3 15,-4-7 1-15,0-4 4 0,-2-4 11 16,0-2 12-16,-2-2 16 0,2-4 8 0,-3-3-1 16,-2 0-5-16,5-12-9 0,0-4-11 15,-3-15-10-15,0-6-11 0,-5-8-13 16,0-48-8-16,-6 2-12 0,0-2-4 16,1 2-4-16,5 4 5 0,-3 21 15 0,4 18 14 15,0 7 15-15,-2 2 15 0,0 2 14 16,2 5 11-16,0 5 9 0,-1 8 6 15,3 3 3-15,-2 3-4 0,1 2-8 0,1 4-11 16,-1 1-12-16,1 1-10 0,0 4-7 16,0 1-6-16,0 0-3 0,8 13-4 15,-4-1-3-15,3 5-1 0,4 8-4 16,1-1-1-16,1 2-4 0,1-2-2 0,-1-2-3 16,2-1-2-16,-1-4-2 0,-1-4-3 15,1-3-2-15,-5-4 0 0,1-2-2 16,0-4 2-16,-2-3 0 0,5-4-3 15,6-10-1-15,-5-4-1 0,2-6 3 0,-5-4-4 16,1-1 0-16,-3-4 0 0,0-2 1 16,-3 1 5-16,0 0 6 0,0 1 10 15,-3 4 12-15,-3 7 13 0,1 5 11 0,-1 2 9 16,0 6 6-16,0 2 1 0,0 0-3 16,-1 2-5-16,1 2-8 0,0 2-7 15,0 0-7-15,0 2-5 0,0 2-5 16,0 0-3-16,0 0-3 0,2 10-3 0,3-1-6 15,-2 0-7-15,3 3-15 0,2 3-22 16,-1-3-19-16,2 1-20 0,10 7-28 16,-2-4-31-16,1-1-39 0,3-3-42 15,-2-3 84-15,1-3-365 0,-3-2 81 0,5-3 68 16</inkml:trace>
  <inkml:trace contextRef="#ctx0" brushRef="#br0" timeOffset="2769.2149">23684 13108 97 0,'-3'-2'164'0,"3"2"25"0,-3-2 11 0,0 1 2 16,3 1-4-16,-1-6-11 0,1 4-8 16,-1-3-20-16,1-1-17 0,1-3-14 15,1-1-13-15,3-4-13 0,-2-3-9 16,3 2-10-16,-3-3-7 0,3 1-8 0,-2-1-4 15,-2 0-4-15,-1 0-1 0,1 2 0 16,-2 0 0-16,-2 0 2 0,0 3 0 16,-1 1 3-16,-5 1 0 0,1 2-5 0,0 5-6 15,1 1-5-15,-4 5-4 0,-4 6-4 16,-7 6-2-16,2 7-5 0,-1 7-2 16,5 3-3-16,0 2-1 0,2 4-3 15,3-1-2-15,6 3-1 0,-1-4-2 0,4-1-3 16,4-2-2-16,2-4-3 0,5-2 0 15,1-4-2-15,-2-6 0 0,4-4-1 16,1-4-3-16,0-3-6 0,0-6-16 16,3-3-11-16,10-6-3 0,-2-6-6 0,0-5 2 15,-4-5 1-15,-3-3 2 0,11-31 3 16,-12 14 0-16,-7 8 3 0,-3 6 19 16,1 1 12-16,-5-1 12 0,2 9 12 0,-3 3 11 15,-2 5 9-15,1 2 5 0,0 3-1 16,1 2-4-16,0 1-7 0,-2 2-9 15,0 2-6-15,1 2-3 0,-1 1-4 16,0 0-2-16,3 7-1 0,-2 1-1 16,5 1-3-16,-2 3-1 0,3 2-1 0,-1-1-2 15,0 1-2-15,4-2-3 0,-2 1-5 16,0-3-6-16,0 1-1 0,0-3-2 16,-1-2 4-16,0-2 4 0,0-2 0 0,0-2 2 15,1-4 1-15,3-4 0 0,0-4 2 16,5-9 0-16,-5-4 0 0,1-1 1 15,-5-2 4-15,3-1 5 0,-2 0 4 16,-2 4 10-16,1 2 12 0,-4 5 13 0,2 6 8 16,-1 0 6-16,-3 3-1 0,3 1-4 15,-1 1-6-15,-2 1-7 0,0 2-9 16,-1 4-7-16,2-6-5 0,-2 6-3 16,0 0-2-16,0 0-2 0,12 9-2 0,-7-3-3 15,4 5-1-15,-1 0-6 0,-2 2-6 16,3-1-17-16,2 1-15 0,6 4-19 15,1 1-13-15,-4-5-19 0,3-4-23 0,-5-1-23 16,5-2-12-16,-3-1-15 0,4-1-10 16,0-4-11-16,0-3-11 0,0-1 21 15,7-6 2-15,1-1 2 0,-2-2 15 16,-3-3 13-16,-2 0 13 0,-1-2 15 0,-3 2 21 16,-4-2 27-16,-3 3 33 0,0 0 28 15,1 0 15-15,-6-3 24 0,3 3 19 16,-4-2 20-16,0 1 13 0,1 2 12 15,-3 1 8-15,0 0 6 0,-3-2 5 0,1 1 0 16,0 3-1-16,0 2-2 0,-3 2-5 16,3 1-9-16,-6-1-13 0,4 3-13 15,-3 3-11-15,7 1-10 0,-13 8-7 0,2 2-4 16,-4 10-6-16,2 2-6 0,4-3-6 16,1-1-10-16,5-1-11 0,2 1-12 15,2 0-18-15,1-2-12 0,2 0-6 16,2-1-12-16,4-2-16 0,0-1-12 0,4-4-18 15,2-1-3-15,1-4-10 0,0-2-4 16,-1-3-2-16,3 0 2 0,0-3 8 16,-4-1 15-16,9-5 9 0,-8 0 10 15,0 2 14-15,-6-1 22 0,-1 2 26 0,2-3 13 16,-5 3 13-16,-2 0 13 0,1 1 9 16,-1-1 9-16,-1 0 6 0,2 0 2 15,-3 0 0-15,-1 0-3 0,3 1-5 0,-1 0-5 16,-1-2-5-16,2 1-4 0,0 0-4 15,-2-1-4-15,5 1-2 0,-2-2-4 16,1 0-2-16,2-2 1 0,-3 0-3 16,4 1-2-16,-1-3-1 0,0 0-1 0,1 0-1 15,5-6-2-15,-3 0 0 0,0 3-1 16,2-5-1-16,-4 5-1 0,-1 3 0 16,0 2 3-16,-2 3 9 0,-3 1 10 15,-2 2 8-15,1 1 6 0,0 1 2 0,-2 0-2 16,-3 2-7-16,3 2-6 0,-8 0-5 15,2 3-4-15,-10 5-2 0,-4 5 0 16,0 2-1-16,0 3-3 0,1 0-1 0,4 0 0 16,0 2-2-16,3-2 0 0,4-5-1 15,4 0-1-15,-2-2-3 0,6-1 0 16,-1-1 0-16,2-1-1 0,1 2-1 16,5-2-7-16,2 1-27 0,3-3-27 0,3-1-29 15,0 0-41-15,4-3-29 0,0 1-46 16,2-2-42-16,-1-2 97 0,11 0-348 15,-3 1 82-15,-7-2 69 0</inkml:trace>
  <inkml:trace contextRef="#ctx0" brushRef="#br0" timeOffset="3158.1049">22202 14818 52 0,'-14'-17'182'0,"0"3"62"0,6 3 26 16,0 1 5-16,2 3-9 0,0 2-17 15,2-1-23-15,0 3-24 0,0 1-24 0,3 0-20 16,1 2-18-16,0 0-15 0,2 11-13 16,5 0-11-16,1 5-11 0,5 11-15 15,1 3-18-15,3 0-21 0,16 30-27 16,-8-17-40-16,-5-8-50 0,-1-5-36 0,13 27-40 15,-8-19-38-15,-6-9-25 0,-2-4-155 16,1 0 62-16,-4-4 53 0</inkml:trace>
  <inkml:trace contextRef="#ctx0" brushRef="#br0" timeOffset="3674.0481">21809 15283 66 0,'-15'-13'145'0,"5"0"31"16,2-1 11-16,5-2 4 0,2-4-2 15,2-12 1-15,4-3-8 0,21-29-8 0,8 6-7 16,5 3-11-16,7 8-8 0,5 5-11 16,5 4-12-16,-11 16-11 0,21-1-10 15,-15 11-8-15,-9 6-9 0,-4 6-8 16,3 6-7-16,31 12-6 0,-27 4-4 0,-9-2-4 15,-11 4-5-15,17 24-3 0,-15-7-4 16,-10-3-2-16,-9-3-1 0,1 2-2 16,-5 1 1-16,-3 0 0 0,-3 1 2 0,-4 0 1 15,-3 1-1-15,-2-3-3 0,-1-1-2 16,-5-4-4-16,5-5-4 0,-1-3-2 16,2-7-4-16,1-6-6 0,2-2-13 15,0-7-25-15,1-3-29 0,3-6-22 0,-4-8-3 16,3-14 3-16,0-7 3 0,5-6 8 15,4-1 3-15,9-35 5 0,-2 19 11 16,-2 15 10-16,2 6 16 0,0 3 10 0,0-2 9 16,1 6 8-16,0 4 10 0,-1 5 1 15,-2 4 1-15,-3 5-1 0,1 3 2 16,-1 5 0-16,0 1 1 0,1 4-1 16,-7 0 1-16,13 4 0 0,-2 4-1 0,0 3 0 15,7 9-2-15,0 0-1 0,-1 1-2 16,-1 2-5-16,2 1-10 0,0-3-27 15,-1 2-36-15,-3-3-41 0,5 0-55 16,-2-4-58-16,-3-3 84 0,-2-2-347 16,1-4 79-16,-3-4 67 0</inkml:trace>
  <inkml:trace contextRef="#ctx0" brushRef="#br0" timeOffset="3831.3952">22538 14632 71 0,'-9'-9'156'16,"0"2"28"-16,1 3-9 0,4-1-35 16,-1 2-44-16,3 1-33 0,2 2-22 0,0 0-22 15,0 0-37-15,7 9-60 0,2 1-64 16,7 10-95-16,7 5 79 0</inkml:trace>
  <inkml:trace contextRef="#ctx0" brushRef="#br0" timeOffset="5685.4609">23117 14816 21 0,'-3'-29'136'0,"-6"0"62"0,0 1 27 0,0 3 12 16,-3 3-1-16,2 3-7 0,0 5-12 15,1 3-13-15,-1 1-11 0,-1 2-18 0,1 2-16 16,0 4-15-16,1 2-17 16,-7 5-13-16,5 2-12 0,0 4-11 0,-2 10-12 15,1 5-6-15,6 2-7 0,-1 2-6 16,5-3-7-16,4-4-6 0,6 7-7 16,1-4-7-16,0-2-3 0,3-1-5 0,0-8-3 15,0-2-3-15,1-4-5 0,-1-3-4 16,1-1-2-16,1-4 2 0,-4-2-3 15,4-4-2-15,-1 0 1 0,-2-5 1 16,-1-1 1-16,-3-3 2 0,0-2 5 0,-3 0 8 16,-2-2 9-16,0 2 8 0,-4-1 9 15,-3 1 7-15,0 1 5 0,0 1 4 0,0 2 1 16,-1 0 0-16,-2 3-3 16,5 2-4-16,-4 1-4 0,5-1-8 0,-2 5-8 15,0-1-7-15,4 3-6 0,-3-1-5 16,3 1-4-16,0 0-3 0,2 10-5 0,0-1-3 15,6 1-4-15,1 2-7 16,2-1-7-16,8 3-7 0,1 1-2 0,-2-6-2 16,-3-2-2-16,3-3-3 0,-1-1-2 15,1-3-2-15,1-2 2 0,8-6 1 16,0-4 1-16,-2-3 5 0,-2-3 0 16,-3-1 3-16,-3-2 2 0,-3-3 3 0,-3-2 0 15,-4-3 2-15,-5 3 6 0,-1 3 5 16,-3 2 6-16,-5-9 5 0,-3 3 5 15,-1 0 3-15,-4 4 2 0,-2 4 1 0,0 0 0 16,-2 7 0-16,7 3-1 0,-3 2-1 16,2 0-2-16,2 4-5 0,3 2-5 0,3 1-6 15,-1 2-11-15,4 1 1 16,1 4 1-16,3 3 0 0,3 6 0 0,9 13 1 16,4-1 4-16,22 29-1 0,0-1 1 15,17 22 0-15,-15-25 2 0,-2 0 1 16,-3 1-1-16,-1 0 1 0,0 2-6 15,-2 0-8-15,-13-11 2 0,-3-11 0 0,-4-4-4 16,-1-1 4-16,-4-2-1 0,-3-1 5 16,1-6-5-16,-1-4-1 0,-2-5 8 15,-3 0 11-15,0-4 9 0,-1-3 2 0,-1-1-6 16,-4-3-10-16,-1-5-14 0,-4-7-1 16,-9-13-1-16,-10-31-1 0,-1-3 2 15,4-4-1-15,8 13-1 0,4 7 5 16,5 4 0-16,2-1 3 0,0 0-1 0,2 0 1 15,1-1 1-15,3 1 4 0,1 1 0 16,1 2 3-16,4 1 2 0,0 4-1 16,4 1-1-16,0 5-3 0,1 3 0 15,-1 7 0-15,3 5-2 0,-2 4-1 0,1 2 0 16,1 5 0-16,5 3-3 0,0 3 4 16,6 9-4-16,1 5 1 0,-2 0-6 15,-4 3-1-15,1 3-3 0,-2-2-5 0,-3 1 7 16,0-3-4-16,-4-6 5 0,-2-2 0 15,-4-4 9-15,3-2 12 0,-5-1 10 16,2-3 11-16,-1-1 5 0,-2-3 4 16,-1 0 0-16,0 0-2 0,-3-8-4 0,0-3-2 15,1-7-1-15,-7-13-5 0,4-3-3 16,-1-2-7-16,1 1-6 0,2-2-7 0,3 1-13 16,1 0-8-16,4 3-9 0,-3 0-4 15,5 3-8-15,0 1-7 0,4 3-2 16,2 0-5-16,-1 3-1 0,2 1 0 15,-4 6 3-15,6-2 3 0,-3 3 6 16,0 2 1-16,2-2 5 0,0 3 4 16,-4 1 4-16,-2 2 3 0,1-1 8 0,-3 0 7 15,0 0 16-15,1 3 12 0,-4-1 16 16,2 1 15-16,-4-1 14 0,1 2 10 16,-1 1 6-16,-1 1 4 0,-2 1 0 0,1 0-4 15,0 3-6-15,-5-1-6 0,1 6-5 16,-3 1-7-16,-1 8-5 0,-2 8-4 15,1 4-4-15,3 2-3 0,0 1-4 16,4 1-4-16,1-4-3 0,0-3-5 0,3-3-6 16,-1-2-6-16,5-1-4 0,-2-1-5 15,4-2-6-15,-2 0-5 0,0-4 0 16,2-2-1-16,1-3 0 0,-4-3-2 16,3-1 3-16,-1-3 2 0,-1-3 2 0,2-5-1 15,1-1 2-15,-3-4 4 0,-2-3 6 16,1 1 3-16,-2-1 9 0,-2 2 9 15,0-2 11-15,1 4 11 0,0 4 7 16,1 0 3-16,-2 2-4 0,-1 2-5 0,1 0-8 16,-1 0-8-16,0 3-8 0,1 0-3 15,-1 1-4-15,0 2-1 0,0 0-2 16,0 0-1-16,10 7-3 0,-3-2-4 0,-4 1-10 16,5-1-17-16,-3 1-3 0,2-1-6 15,2 1-8-15,-2-1 0 0,0 0 1 16,-1-1 1-16,4-4 3 0,-3 0 7 0,2 0 0 15,-3-6 2-15,6-3 3 0,-2-1 2 16,-3-4 2-16,8-9 3 0,-5 0 5 16,-2-2 12-16,-2 4 5 0,0 2 9 15,-2 3 9-15,-2 1 9 0,2 4 9 0,-2 0 2 16,-1 4 1-16,0-1-3 0,2 1-4 16,-1 3-6-16,-1-1-9 0,0 1-5 15,2 2-5-15,-3 2-2 0,4 0-1 16,1 2-1-16,0 3-1 0,0 1-1 0,2 0-2 15,-2 0-7-15,4 3-6 0,0 0-4 16,0-1-7-16,1 0-2 0,-2-2-1 16,-3-2 0-16,3 1-1 0,0-2 5 15,0-1 5-15,-3-4 1 0,4 0 4 0,-1-3 1 16,1-3 3-16,0-3-1 0,-2-2 4 16,0-2 1-16,0 0 6 0,-4-1 6 15,3 0 8-15,-3 1 8 0,-1 0 9 16,3 2 9-16,-3 4 5 0,-1 0 2 0,0 3-1 15,-1 1-4-15,1-1-3 0,-1 1-3 16,1 2-7-16,1-1-8 0,0 1-6 16,-2 3-5-16,0 0-2 0,4-3-1 0,-4 3-2 15,0 0 0-15,8 0-2 0,-8 0-1 16,7 3-2-16,-2-2-2 0,2 1-3 16,-1-1-2-16,0 0-3 0,1 1 1 15,-2-2-1-15,3 0 1 0,-2 0-1 0,2-2 0 16,0 1-1-16,0 0-2 0,1-1-7 15,-1 1-11-15,-1 1-19 0,-1-2-24 16,0 1-30-16,-6 1-45 0,9-2-54 16,-5 2 70-16,1 0-92 0,0 0-357 0,-5 0 97 15,10 2 80-15</inkml:trace>
  <inkml:trace contextRef="#ctx0" brushRef="#br0" timeOffset="6148.7206">22350 16323 7 0,'96'-96'136'0,"9"-18"67"0,32-15 35 16,14-8 14-16,16-9-1 0,9-4-8 16,8-3-14-16,-3 6-16 0,-10 3-18 15,2 6-16-15,-3 9-12 0,-11 8-12 0,-13 11-9 16,-15 12-10-16,-18 7-9 0,-15 12-10 16,-17 12-10-16,-31 25-8 0,-15 15-13 15,-12 8-16-15,-7 3-22 0,-6 7-25 16,-4 2-42-16,-5 0-115 0,-3 4-61 0,-5 2-53 15,-9 3-225-15,-20 7 80 0,-67 24 65 16</inkml:trace>
  <inkml:trace contextRef="#ctx0" brushRef="#br0" timeOffset="6881.4082">20877 13829 38 0,'-6'-4'71'16,"4"2"11"-16,2 2 0 0,0 0 0 0,-5 7 2 16,6 7 1-16,5 19 4 0,13 43 3 15,17 34 2-15,2 3 6 0,7 1-2 16,9 3 3-16,1 8-3 0,3 6-1 15,0-1 6-15,5 9 1 0,1 2 1 16,-3-1-4-16,-1-4-1 0,3-5-6 0,-9-14-2 16,2-7-4-16,-5-7-2 0,-1-16-5 15,-14-27-8-15,0-3-5 0,-10-16-9 0,14 10-8 16,-11-12-14-16,-4-9-11 16,-9-8-10-16,3-2-28 0,-2-3-51 0,-4-4-18 15,-3-5-6-15,1-3-31 0,-2-4-50 16,-1-7-174-16,-2-5 57 0,0-7 47 0</inkml:trace>
  <inkml:trace contextRef="#ctx0" brushRef="#br0" timeOffset="7832.0133">20607 13928 41 0,'103'-84'83'16,"14"-15"24"-16,16-5 15 0,13-7 4 15,9-1 0-15,11-8-7 0,18-2-8 16,9-2-9-16,7 0-9 0,3-3-9 16,-1-2-13-16,-6 7-12 0,-7 5-9 0,-6 7-10 15,-8 4-8-15,-11 8-6 0,-10 3-5 16,-9 6-3-16,-9 7-3 0,-15 5-2 16,-10 8 1-16,-8 6-4 0,-12 8 0 0,-31 20-1 15,-6 3-2-15,-16 8-1 0,-9 6 2 16,-7 5 7-16,-6 2 10 0,-3 2 20 15,-3 4 14-15,-2-1 11 0,-4 2 5 16,4 1 0-16,-5-1-1 0,2 1-2 0,-5 3-7 16,5-4-6-16,-5 4-8 0,7-2-5 15,-7 2-7-15,7-2-6 0,-7 2-6 16,0 0-5-16,5-3-5 0,-5 3 1 16,0 0-6-16,9-1-2 0,-9 1-3 0,9 0-2 15,-2 1-2-15,1 0-1 0,3 3 0 16,2 1-1-16,-1 2 0 0,3 0 0 15,7 4 0-15,-1 3 0 0,0 2 1 16,-1 4-1-16,0 2 1 0,-1 4 0 0,16 28 4 16,-11-9 3-16,8 21 2 0,-4 3 9 15,8 35 5-15,-13-31 8 0,8 39 2 16,-1 1 3-16,-2 9 5 0,1 0 5 0,2 2 2 16,0-3 2-16,-3 4 2 0,1-1-1 15,0-10 0-15,-4-4-3 0,-5-37-4 16,0-4-1-16,-4-16-4 0,-1 18-1 15,-6-11-2-15,0-12 0 0,-2-8 2 0,-3 1-1 16,2 1 0-16,-4-4 2 0,2 3 1 16,-4-1 1-16,-3 0-1 0,1 0-1 15,-5-1-2-15,0-2-4 0,-1 0-2 16,-6 0-2-16,3-3-3 0,-13 28-2 0,5-19-1 16,1-9-2-16,-2-4-2 0,-12 24-2 15,-5-2-3-15,8-15 0 0,5-5-2 16,-21 18-2-16,2-3-2 0,-1-2-1 0,0 2-1 15,-2 2-1-15,-21 19-1 16,18-20-3-16,-27 24-7 0,-4-4-2 0,-2 1 4 16,1 6-2-16,-14 3-3 0,-4 5 2 15,-2 3 0-15,-8 2-4 0,-4-2 5 0,-5 0-2 16,-2 3 1-16,-7-6 1 0,-2 3 2 16,7-1-1-16,-3-6 1 0,3 0 3 15,8-8 2-15,5 0 1 0,-1-6 0 16,7-4 2-16,3-5-1 0,10-4-3 0,25-18 0 15,0-2 1-15,6-2-2 0,-9-3-1 16,21-6-6-16,5-5-4 0,10-3-13 16,-3-2-3-16,2-2-16 0,4 0-27 15,6-4-34-15,5-2-56 0,4-3-82 0,5-5-307 16,2-4 91-16,5-6 77 0</inkml:trace>
  <inkml:trace contextRef="#ctx0" brushRef="#br0" timeOffset="29356.4657">4572 15463 16 0,'-6'17'42'0,"3"12"14"0,0 10 8 15,0 7 4-15,1 91 4 0,0-38 12 16,2 47 6-16,2 0 5 0,-1-4 2 16,1-4 5-16,3-6-3 0,-5-37 3 0,5-1-2 15,3-1-2-15,1-1-4 0,-4-5-3 16,0-24-6-16,-4-11-6 0,4-8-1 15,-3 0-2-15,6-1-3 0,-8-4-3 0,1-4-5 16,0-3-2-16,1-7-4 0,-2-5-3 16,1-6 1-16,-1 0 0 0,-1-3 4 15,1-2 6-15,0-2 6 0,-2-1 4 16,2-1-4-16,-1-2-4 0,1-1-7 0,-3 0-7 16,1-1-6-16,2-1-9 0,0 0-5 15,-9-6-6-15,4 2-5 0,0-1-3 16,0-3-6-16,-2-2 2 0,-2-1-5 0,2-3-6 15,-1 2-4-15,0 0-3 0,-1-2-2 16,1 0-3-16,-3-8 4 0,-3 0-8 16,3 0 4-16,-1 0 1 0,1 5-3 0,2 2 0 15,0 1 0-15,-4-7 3 0,3 5-3 16,-9 0 3-16,3-1-1 0,1 3-1 16,2 2-3-16,0 4 2 0,-1 0 1 15,1 2-8-15,-2 1 0 0,4 3 3 0,-3 2-1 16,4 0-5-16,0 1-6 0,-1 0 5 15,3 2-4-15,1 1-3 0,-1 0-5 0,5 1-11 16,0-1-12-16,2 1-5 0,1-5-6 16,5 6-4-16,3-3 6 0,3-1 1 15,6-2-6-15,2-4 0 0,11-5 0 16,4-2 10-16,2-1 2 0,0-1 2 0,28-10 6 16,-20 5 4-16,-9 7-4 0,-9 0 11 15,1 4-11-15,-7 1 6 0,-4 2 1 16,-1 2 16-16,-4 2 8 0,0 1 18 15,-1 3 13-15,2 2 4 0,-1 1 8 0,-2 6 6 16,3 10 7-16,-5-4 12 0,-1 0 7 16,-4 0 4-16,-1 1 3 0,-3 1 1 0,1 13-2 15,-5 0-5-15,-3 1-1 16,0-2-8-16,-2 2-17 0,1-1-42 0,1-2-107 16,-1 0-72-16,4-3-132 0,5-5 54 15,-1-8 44-15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116.04224" units="1/cm"/>
          <inkml:channelProperty channel="Y" name="resolution" value="1984.675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0-15T05:32:10.7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7253 16551 37 0,'-10'-11'57'0,"-1"1"7"16,0 3 1-16,-4 3-1 0,1 3-3 0,-1 3-4 16,-10 9-4-16,1 4-3 0,-2 7 0 15,-15 27 1-15,4 2 0 0,6 5-1 16,14-10 1-16,4-10-2 0,4 3-4 0,4 2-2 15,1 3-1-15,4 0 1 0,3-1-3 16,2-2-3-16,3-6 2 0,4 2-2 16,0-4 0-16,22 21 2 0,-3-19 19 15,-1-13-5-15,-2-6-2 0,6-7-3 0,4-2 1 16,4-3-4-16,-2-6-3 0,4-4 5 16,31-14-6-16,-8-4-3 0,-9-9-4 15,-9-7-1-15,-14 7-4 0,-11 3-1 16,-6 3 7-16,0-4-8 0,-6-3-3 0,-1-2-2 15,-3-2 1-15,-4-1-5 0,-5-3 0 16,-4 2 11-16,-3-1 2 0,-12-29 9 16,-9 9-1-16,4 21 1 0,-2 10 3 15,-19-11 0-15,5 13 1 0,6 10-5 0,-1 6-4 16,-5 4-3-16,1 3-4 0,-2 4-2 16,-3 4-4-16,4 2-4 0,-31 9-2 15,23-1 0-15,19 1-2 0,0 0-3 16,6 3-5-16,2 1-9 0,4 3-35 0,4 3-25 15,3 2-35-15,7-1-32 0,6-2-23 16,4 9-26-16,6-2-136 0,4 1 53 16,24 17 44-16</inkml:trace>
  <inkml:trace contextRef="#ctx0" brushRef="#br0" timeOffset="518.2337">8136 16529 15 0,'-16'0'44'0,"-2"4"14"0,-7 8 5 16,3 4 3-16,-1 4 6 0,1 4 0 16,5 2 1-16,0 4-1 0,6 5 0 15,1-1 0-15,3 3-2 0,6-2 7 16,1 4-11-16,3 0-3 0,6 0-2 0,5-4-5 16,0-1-39-16,5-3 22 0,1-2 16 15,1-3 0-15,6-5 1 0,0-5-2 16,1-3 0-16,2-5-2 0,-3-7-2 15,4-4 4-15,-1-5-6 0,-1-4-5 0,-2-5-4 16,-5-1-2-16,-2-2-1 0,-1-4 3 16,-9 1 7-16,-2-5 6 0,-6 0 3 15,-4-1 1-15,-5-3 4 0,-4 0 2 16,-6-1 0-16,-15-23 5 0,3 17-2 0,4 10-3 16,1 6 0-16,-5 1-3 0,-2 5-2 15,-1 4-7-15,-5 3-1 0,-2 5-8 16,3 5-6-16,-5 5-5 0,-32 12-3 15,9 5-5-15,16 1-7 0,10-1-1 0,10-1-22 16,6 2-47-16,0 5-39 0,3 1-43 16,6 1-27-16,6 1-36 0,3 1-165 15,8 2 60-15,7-2 51 0</inkml:trace>
  <inkml:trace contextRef="#ctx0" brushRef="#br0" timeOffset="1050.0939">8575 16656 41 0,'-32'60'77'0,"14"-14"14"15,6-7 4-15,1-4-4 0,2-1-4 16,0-3-3-16,0 2-7 0,0-4-7 16,5-1-4-16,-3-6-3 0,4-4-45 0,-3-6 18 15,5 0 5-15,-1-4-2 0,-1-1-3 16,2-3-11-16,1-4-13 0,0 0-24 15,0 0-23-15,0 0-8 0,6-30-2 16,3 1 9-16,-1-7-6 0,-1-2 3 0,11-36 7 16,-5 22 12-16,1 9 18 0,-3 7 10 15,1 2 12-15,4 0 6 0,-3 3 10 16,4 3 5-16,-4 3 7 0,2 3 3 16,-4 6 2-16,-2 3 1 0,-1 5 1 0,-1 1 4 15,2 5 6-15,-1 1 8 0,0 3 11 16,2 6 9-16,-1 4 3 0,5 13 1 15,-4 3-3-15,5 4-3 0,-6 3-6 16,1 3-7-16,3 0-5 0,-4 1-13 0,1-1 1 16,0 1-5-16,10 31-5 0,-7-21-12 15,-3-12-27-15,0-6-65 0,0 0-63 16,1-5-40-16,-1-1-43 0,-1-5-114 0,0-4 51 16,-2-3 44-16</inkml:trace>
  <inkml:trace contextRef="#ctx0" brushRef="#br0" timeOffset="1246.5274">8585 17001 64 0,'-13'-5'147'16,"0"0"40"-16,1 1 19 0,2 0 4 0,4 0-6 15,0 0-15-15,1 1-17 0,1-1-17 16,4-1-19-16,3 0-18 0,5-5-26 15,15-4-37-15,4-5-51 0,33-11-103 0,5 4-62 16,5 2-120-16,1 0 48 0,4 3 38 16</inkml:trace>
  <inkml:trace contextRef="#ctx0" brushRef="#br0" timeOffset="2312.2226">9561 17013 44 0,'-3'-1'83'16,"0"0"11"-16,3 1-3 0,-6-1-6 15,6 1-7-15,0 0 2 0,0 0 5 16,0 0 8-16,19 2 8 0,1-2 14 16,22 1 0-16,6 1-4 0,51-5-3 0,-6 0-4 15,1-2-6-15,-1-1-7 0,-2-2-4 16,34-7-6-16,-47 5-6 0,2-3-2 16,-5-2-1-16,3-2-2 0,-8-1 0 0,0 2 1 15,-19 0-1-15,-8 5-3 0,-8 0-1 16,0 0-4-16,-2-1-3 0,-3 2-2 15,-3 0-3-15,-8 2 0 0,-4 2 3 16,-5 0 1-16,-2 0-3 0,-6 0-4 0,-2 1-4 16,-2-2-6-16,-8-3-7 0,-16-4-4 15,-5 1-5-15,-2 1-6 0,-34-9-3 16,21 3-1-16,8 6 1 0,9 2 2 16,1 2 1-16,9 2 1 0,5 0-3 0,1 3-5 15,6-2-5-15,-1 4-7 0,0-1-15 16,6 1-2-16,-3 0 0 0,5 1-1 0,0 0 0 15,0 0 1-15,8 10 3 0,1-1 4 16,3 2-1-16,6 9 6 0,2 3-1 16,0 2 0-16,-1 1-2 0,1 2 3 15,-3 3-10-15,-2 0-16 0,13 31-22 0,-11-15-44 16,-4-6-36-16,-3-6-45 0,6-1-43 16,8 26-167-16,2-17 65 0,-4-13 53 15</inkml:trace>
  <inkml:trace contextRef="#ctx0" brushRef="#br0" timeOffset="2949.926">11679 16418 33 0,'-9'-5'75'0,"2"4"24"0,-6 4 18 15,2 4 15-15,-4 12 3 0,-3 8 2 16,-17 31-2-16,18-10 3 0,4-2-3 16,9-5-7-16,-5 39-6 0,8-23-12 0,3-7-8 15,5-6-13-15,7 34-4 0,11-12-6 16,-2-21-4-16,-3-11-1 0,27 13-7 15,0-8-4-15,-6-15-3 0,-5-7-4 16,2-8-1-16,1-4-2 0,2-2 1 0,4-6-4 16,35-10-2-16,-10-10-4 0,-7-6-1 15,-5-3-1-15,-8-11-1 0,-9-3 0 0,-14 9-4 16,-6 1-2-16,-9 2-2 0,-3-2-3 16,-7-4 1-16,-3-1 0 0,-3-3-1 15,-21-30 0-15,-5 6 0 0,-3 9-1 16,-13 10 0-16,0 6-1 0,-9 8-3 15,8 12-4-15,7 9-3 0,-32-1 0 0,19 8-4 16,5 4-1-16,7 4-2 0,-4 3-2 16,-29 8-3-16,18-1-2 0,16-1-6 15,11 2-18-15,-2 0-19 0,3 4-19 16,5 0-23-16,3 3-20 0,3 2-12 0,5 1-36 16,7-4-21-16,5 0-11 0,2-2-11 15,10 9-18-15,6-3-110 0,4-1 54 0,8-3 44 16</inkml:trace>
  <inkml:trace contextRef="#ctx0" brushRef="#br0" timeOffset="3400.0272">12602 16472 48 0,'-3'-9'109'0,"-5"-2"31"0,-1 3 12 0,-3 2 4 15,-4 2-6-15,2 3-7 0,-3 2-7 16,-11 9-6-16,4 4-2 0,-4 6-3 16,5 4 1-16,2 4-10 0,-13 25-5 0,15-13-7 15,9-4-7-15,7-5-8 0,3 1-9 16,3 2-5-16,7 0-5 0,7-1-6 16,20 19-3-16,3-3-5 0,6-11-3 15,-2-13-3-15,-3-10 1 0,-1-6-4 0,1-4 1 16,9-5-5-16,39-6-2 0,-1-8-4 15,23-12-3-15,-41 2-3 0,-4-3-2 16,-4-8-3-16,-9-3-2 0,-15 7-1 16,-12 3 1-16,-6 0 2 0,-7-1 5 0,-3-3 4 15,-8-3 3-15,-4 1 3 0,-8-2 3 16,-4 4-2-16,-31-24-2 0,-2 12-4 16,-8 8-4-16,-6 11-3 0,6 11-4 15,11 5-5-15,3 7-2 0,-5 3-3 0,-42 9-2 16,7 6-4-16,12 2-4 0,19 0-16 15,10 0-12-15,8-2-13 0,-25 17-14 16,23-8-27-16,8-4-18 0,9-4-15 0,7-1-40 16,4-1-40-16,1-1-24 0,9 0-31 15,1 0-143-15,12 7 64 0,5-2 54 16</inkml:trace>
  <inkml:trace contextRef="#ctx0" brushRef="#br0" timeOffset="3697.9887">13680 16327 55 0,'-13'-10'139'0,"2"1"38"16,1 3 10-16,2 3-5 0,4 1-7 15,-3 2-10-15,5 3-9 0,-5 4-7 0,5 3-3 16,0 6-12-16,1 3-10 0,-1 3-7 16,2 14-13-16,3 2-9 0,0 1-6 15,3 0-6-15,0 0-7 0,2 3-9 0,12 28-13 16,-8-20-17-16,1-12-25 0,-1-5-51 16,0-1-57-16,1-1-58 0,1-2-40 15,-1 0-146-15,4-4 56 0,-3-3 48 16</inkml:trace>
  <inkml:trace contextRef="#ctx0" brushRef="#br0" timeOffset="4028.3694">13319 16573 26 0,'-2'-8'81'0,"3"2"28"15,2-2 15-15,10-2 15 0,12-4 9 0,6 0 4 16,37-5 0-16,-17 8-2 0,27 0-6 16,-17 9-6-16,24 7-6 0,-24 4-9 15,17 8-10-15,-6 4-8 0,-6 2-8 0,-22-3-10 16,-7-1-7-16,-13-1-5 0,2 2-6 16,-5-2-2-16,-6 1 0 0,-4-1 5 15,-6-2 6-15,-5 0 4 0,-7-1 1 16,-6 11-1-16,-8-2-3 0,-28 19-5 0,-9-8-5 15,-2-4-7-15,-6-5-5 0,13-8-4 16,13-8-6-16,6-3-9 0,-1-3-20 16,5 0-49-16,0-1-96 0,8-2-93 15,3-2-263-15,1-2 80 0,3-1 68 0</inkml:trace>
  <inkml:trace contextRef="#ctx0" brushRef="#br0" timeOffset="5405.9651">14526 16715 23 0,'0'0'56'16,"-7"0"12"-16,1 0 5 0,6 0 1 0,0 0 4 15,0 0 12-15,-7 1 19 16,7-1 16-16,0 0 15 0,0 0 9 0,37 1 5 15,4-5-2-15,47-5-6 0,31-7-8 16,-32 3-9-16,40-5-10 0,-6-1-11 16,-3 0-5-16,-34 4-9 0,1-1-10 15,29-7-6-15,-36 7-5 0,-5-1-1 0,-3 0-3 16,-19 3-2-16,-12 3-4 0,-2 0-1 0,33-7-3 16,-26 5-3-16,-11 3-3 15,-9 2-2-15,-6 1-5 0,-2 3 2 0,-6 0-2 16,0-1-1-16,-6 0-2 0,-1 1-3 15,-3-1-6-15,-5-1-10 0,-10-1-3 16,-8-3-3-16,-7-1-4 0,-2 1-2 16,-5-1-2-16,-1 1-4 0,3 1 1 0,4-2 0 15,2 2-1-15,2 2 0 0,10 2-1 16,4-1-2-16,3 5-4 0,1-3-9 16,5 2-5-16,-3 0 0 0,7 2-2 0,0-3-1 15,0 3 6-15,0 0-8 0,14 8 2 16,0 0 1-16,5 10 2 0,1 3 3 15,-1 3 2-15,-2 4 4 0,0 3 2 16,-3 2-1-16,-2 3-1 0,-3 1-8 0,-3-1-21 16,2 2-28-16,-5-1-34 0,0-4-54 15,-2 3-56-15,-1-3-225 0,0-6 72 16,2-5 60-16</inkml:trace>
  <inkml:trace contextRef="#ctx0" brushRef="#br0" timeOffset="6414.6344">16530 16044 58 0,'-5'0'97'0,"-2"2"23"16,-3 7 19-16,-6 11 12 0,-1 5-5 0,4 6-5 15,1 6-5-15,2 1-8 0,5 7-5 16,2-1-5-16,6 1-5 0,4 37-4 16,9-29-5-16,7 12-4 0,0-24-2 15,1-9-4-15,-1-8-5 0,3-2-5 0,4-4-4 16,2-1-5-16,7-6-3 0,-6-3-4 16,2-3-4-16,-1-4-4 0,2-4-5 15,-3-6-2-15,1-3-2 0,29-18-1 16,-32 2-1-16,-10-1 0 0,-6-1-2 0,-3-3-5 15,-6-8 4-15,-5-2-3 0,-3-3-1 16,-9-33-1-16,-12 7 0 0,-4 10 0 16,3 18-7-16,-14-4-2 0,4 13-3 15,4 11-3-15,-25-5-4 0,13 11-3 0,5 5-4 16,6 6-6-16,-2 2-1 0,2 3-2 16,7 1-5-16,3 2-18 0,3 1-13 15,2 2-14-15,3 0-23 0,2 1-2 0,5 0-12 16,2 0-3-16,4 1 1 0,1-1-1 15,6 1-4-15,8 1-19 0,12 1 14 0,6-2 5 16,6 0-12-16,2-2 4 0,6-3 4 16,1-1 5-16,41-1 6 0,-28-3 10 15,-12 2 10-15,-6-3 5 0,1 0 6 16,-4 1 4-16,-1-1 6 0,-4 0-1 0,-5-1 27 16,-6 3 18-16,-3 0 19 0,-8 1 22 15,-3 0 16-15,0-2 12 0,-2 4 2 16,-8 0 1-16,9-1-5 0,-9 1-8 15,0 0-7-15,3 6-4 0,-3 0-4 0,-2 3-3 16,-3 5-3-16,1 4 1 0,-2 12-6 16,-1 2-3-16,1 4-3 0,0 2 3 15,5 3-1-15,-2-1-4 0,9 2-1 16,1-2-2-16,10 32 0 0,2-23-1 0,-1-14-1 16,1-5 8-16,3-4 1 0,25 16 0 15,-10-17 2-15,-1-8 0 0,-3-5-1 0,1-4 0 16,3-2 2-16,3-5-1 0,3-3-3 15,31-13-1-15,-20 3-2 0,-14-2 0 16,-8-2-2-16,21-20 2 0,-19 5 1 16,-12 3 4-16,-7-2 0 0,-5-2 0 0,-4-4-1 15,-6-3-1-15,-7-4-2 0,-11-25-2 16,-8 5-3-16,-9 9 0 0,-5 8-2 16,4 12-4-16,0 11-2 0,-22-7-3 0,11 8-2 15,5 8-3-15,6 4-2 0,-3 4-1 16,-3 4-2-16,0 3-2 0,3 2-3 15,0 2-13-15,3 2-11 0,3 2-21 16,1 3-22-16,6 0-25 0,2 0-27 0,5 3-31 16,8-2-11-16,2 2-32 0,4-3-10 15,8 0-7-15,2 3-12 0,9 5-134 16,8-1 59-16,5-1 49 0</inkml:trace>
  <inkml:trace contextRef="#ctx0" brushRef="#br0" timeOffset="6714.8733">18178 15987 75 0,'-5'-18'161'15,"0"1"44"-15,1 2 16 0,-1 2 3 16,1 1-14-16,3 4-18 0,-4 0-17 15,4 3-22-15,-2 2-17 0,3 3-14 0,0 0-8 16,-1 14-7-16,2 3-6 0,-1 5-7 16,4 16-6-16,1 3-6 0,-3 4-7 0,8 35-4 15,0-3-6-15,-2-21-6 0,-3-12-4 16,-2-4-6-16,3 0-7 0,0 0-8 16,1-2-14-16,1-1-21 0,-1-2-46 15,0-3-41-15,1-1-36 0,1-2-39 0,-3-3-35 16,-1-6-188-16,-1-3 65 0,0-5 54 15</inkml:trace>
  <inkml:trace contextRef="#ctx0" brushRef="#br0" timeOffset="7034.5718">17889 16180 22 0,'-3'-18'99'15,"1"0"37"-15,4-1 15 0,7-10 7 16,6-1-4-16,2 1-4 0,27-20-5 0,2 11-6 16,-7 11-7-16,-3 9-8 0,-2 7-7 15,2 1-9-15,3 5-6 0,1 4-7 16,2 4-6-16,-2 3-5 0,30 17-5 16,-24-2-4-16,-13-1-4 0,-8-1-2 0,-3 3-2 15,-2 3-3-15,-6-3-6 0,-3 4-2 16,-4-4 0-16,-7-2 1 0,-4-1-1 15,-7 11-1-15,-4-3 0 0,-4-1-5 16,-5-3-1-16,-26 17-2 0,10-14-5 0,7-7-5 16,6-6-10-16,-2-3-17 0,1 0-65 15,1-3-82-15,4-3-83 0,4 0-226 0,1-2 74 16,4-1 62-16</inkml:trace>
  <inkml:trace contextRef="#ctx0" brushRef="#br0" timeOffset="10927.277">7244 18029 10 0,'9'2'37'16,"1"-1"12"-16,0-1 5 0,8 2 2 0,2-2 0 15,-1 0 1-15,2-1-2 0,10-1-3 16,2 1-5-16,1-2 0 0,-1 2-1 16,4-3 0-16,-1-1 2 0,4 0 1 15,2-1 3-15,-1 1-1 0,40-8 2 0,-7 1 1 16,-17 2-2-16,21-1-3 0,-20 1-4 16,17-1 0-16,2 0-5 0,1 1-3 15,-17 2-2-15,25 0-5 0,-4-1-4 16,-2 3 0-16,7-2-4 0,4-1 0 0,-11 0-1 15,-1 1 2-15,3 2-2 0,1-2-13 16,-1 1 8-16,2 0 2 0,8 0 0 16,-5 2-2-16,3 0 0 0,2-1-1 15,-6 1-14-15,3 1 5 0,-1 1 2 0,1-2 6 16,-2 2 1-16,-4-1 0 0,-1 1 0 16,4 0 2-16,-1 1 1 0,1-2 1 15,1-1 0-15,0 1 2 0,-2-1-2 0,3-1 1 16,-1 1-12-16,-24 1 4 0,26-2 3 15,-4-2 3-15,-3 1 2 0,0 0-2 16,-1 1-2-16,3 0-6 0,-22 0 4 0,22-1 1 16,2-2 0-16,-1 2 4 0,2-2 2 15,5-2 1-15,-6 2-4 0,2-1 2 16,-1 2 2-16,-6 0 0 0,-2-1-3 16,2 2-3-16,4 1-2 0,-3 0-2 0,1-1-1 15,3 2 1-15,5-1 0 0,1 2-1 16,4-2-1-16,-4 0-2 0,5 2 2 15,-5-1-1-15,0 1-2 0,1-4-2 16,0 3 2-16,-1 2 0 0,3-1 0 0,2 2-1 16,36-3 0-16,-43 5 0 0,1-3 0 15,5 0-2-15,1 1 0 0,-4 1 0 16,-2-3 0-16,5 3 1 0,-4-1 1 0,4 3 1 16,-1-4-1-16,3 0 0 0,-1-1 0 15,34 0 2-15,-40-3-1 0,38-1 0 16,-49 1 1-16,12-1 1 0,31-4-1 0,-34 1-1 15,34-2 0-15,-34 3 0 0,34-4 1 16,-38 5 0-16,45-4-1 0,-40 6-1 16,39-6 0-16,-39 6 0 0,38-1 1 15,-41 0-3-15,-4 1 3 0,50-6 1 16,-44 4-1-16,41-1 1 0,-37 2 0 0,36-4 0 16,-38 4 2-16,-1 0 2 0,40-2 1 15,-43 3 3-15,2-3 1 0,-3 2 4 16,2 1 3-16,-2-4 2 0,-6 3 1 0,8-4 1 15,-3 3 2-15,1 6 1 0,-4-11 1 16,-1 1-1-16,-6 1-1 0,-19 1 1 16,-9 3-1-16,-7 1-2 0,-3 2-2 15,-2-1-2-15,1 0-2 0,-5 0-12 0,-7 2-49 16,-4 3-95-16,-4 2-83 0,-5-1-213 16,-1 5 71-16,-6 1 60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27T06:15:59.0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16748 15116 21 0,'-6'4'50'0,"1"2"11"0,-2-2 7 0,3 2 3 15,-1-3 4-15,2 4 5 0,1-1 4 16,2 1 4-16,0-3 5 0,0 2 3 16,3 2 1-16,2-1-4 0,4 4 1 0,2-1-3 15,11 3-2-15,2 0-2 0,4-5-1 16,7 0-3-16,5 0-9 0,38 2 1 0,9-4-1 16,6-5 3-16,1-4-3 15,44-3 0-15,-4-1-1 0,6-2-1 0,6 0 2 16,7-1 3-16,4 0 0 0,12 3 1 15,0-4 0-15,10 4-2 0,6 2-5 0,-1-1-1 16,2 4 0-16,4-3 1 0,-4 0 1 16,-1 1 3-16,4 4 3 0,-7-4 1 15,-6 2 3-15,5 4 3 0,-5-3 3 16,-8 3-1-16,-4-2 1 0,-6 2 0 0,-7-1-5 16,-8-1-2-16,-45 0-2 0,40 2-7 15,-52-2-5-15,-20 0-7 0,-14 0-5 16,-5 0-8-16,-2 1-3 0,0-1-5 0,-5 1-2 15,-2-1-5-15,1 1-3 0,-7 0-8 16,1 1-19-16,-6-1-54 0,-5 1-50 16,-2 1-61-16,-1-1-82 0,-6 2 81 15,-2-1-451-15,-2 1 102 0,-6-2 86 0</inkml:trace>
  <inkml:trace contextRef="#ctx0" brushRef="#br0" timeOffset="1192.032">12233 13250 32 0,'39'3'65'0,"4"2"21"15,47 2 14-15,1 0 8 0,2 0 10 16,39 4 8-16,9-3 4 0,3 1-1 16,5-4-4-16,6 1-5 0,4-1-5 0,12 0-8 15,6-1-7-15,5-2-6 0,7-1-7 16,5 0-5-16,1-4-4 0,6-1-4 15,3-1-2-15,4-1-2 0,-1-4 1 0,4-3-1 16,2-2 0-16,-6-1 4 0,-1-1 6 16,1-2 4-16,-5-2 4 0,-7 1 3 15,-6-1-2-15,-6 2 0 0,-7-1-3 0,-8 0-5 16,-7 3-6-16,-13 0-5 0,-17 3-7 16,-42 5-4-16,-4 1-6 0,-3 0-6 15,-24 4-15-15,-15 3-32 0,-7 2-98 16,-3 3-99-16,-5 1-320 0,-3 4 87 0,-6-2 72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116.04224" units="1/cm"/>
          <inkml:channelProperty channel="Y" name="resolution" value="1984.675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0-15T05:36:25.9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15007 2230 70 0,'1'0'105'0,"-1"0"13"16,0 0-1-16,1-7-4 0,3-3-9 0,-2-10-7 15,-1-13-9-15,-1-4-7 0,-5-6-8 16,-1-39-8-16,-9 0-5 0,0 3-6 16,-3 1-4-16,0 3 0 0,-5 4 0 15,1 3 2-15,5 18 3 0,1 10 1 0,4 6 3 16,0 3 3-16,-2 1 1 0,2 3 4 15,0 2 4-15,0 3 3 0,3 6 4 0,1 4 4 16,0 2-9-16,5 2-11 0,-2 3-12 16,2 4-10-16,3 1-7 0,-3 10-5 15,0 8-1-15,5 14 0 0,0 10 0 16,5 45 0-16,5 2 0 0,6 33-2 0,-3-39-2 16,16 25-1-16,-2 0-2 0,-2-37 1 15,0-2-1-15,4-3 0 0,0-6-1 16,-6-17-1-16,-2-10-2 0,-8-5-1 0,4-3-2 15,-1-2 0-15,-5-3-2 0,0-6-1 16,-4-4 3-16,-2 0 5 0,-1-6 7 16,-3-3 3-16,0-3-2 0,-2-5-2 15,3-8-5-15,-4-6-1 0,-4-14-3 0,1-6 0 16,-2-2-2-16,-1 0 0 0,-2 2-1 16,4-1 2-16,-3 4 1 0,3 1 3 15,-1 4 1-15,3 2 2 0,-1 7 1 16,0 5 0-16,1 6-1 0,2 0-2 0,0 3-5 15,0 2-4-15,2 2 0 0,1 1-3 16,0 3-4-16,-1 1 3 0,4 2 2 0,5 1 1 16,8 14 1-16,2-1 1 0,2 3 0 15,3 3-2-15,-4 3 1 0,24 23 0 16,-15-18-1-16,-9-2-1 0,1-5 1 16,0 0 0-16,-1 2-2 0,-2-5-1 0,1-3 3 15,-1 1-8-15,-6-4-16 0,-1-4-12 16,-3-1-1-16,-5-3 7 0,3-2 8 15,-2 0 6-15,-2-3-5 0,-4 0-8 16,5-8-3-16,-2 1 1 0,-2-5 2 0,0-1 3 16,-2-5 1-16,0-2 1 0,-2-1 2 15,0-9 1-15,0 0 5 0,-3 1 5 16,2 6 5-16,-1 3 5 0,2 2 8 16,0 3 8-16,-1 0 6 0,1 4 3 0,2 2-2 15,-1 2-5-15,1 0-7 0,-2 2-7 16,2 1-5-16,1 2-4 0,0 2-2 15,0 0 0-15,0 0 0 0,11 11 0 0,-4 2 0 16,3 1-1-16,7 7 1 0,-1 6 0 16,3-2 1-16,-1-1 0 0,2-3 2 15,2-2 1-15,1-1 0 0,-2-4 2 16,-2-4 3-16,-5-3 2 0,3-2 4 0,-6-3 5 16,1-2 6-16,-2-3 4 0,4-5 4 15,-3-3 1-15,-3-3 2 0,1-10 2 0,-2 1 0 16,-6 0 1-16,-2-7 0 15,-6-2-1-15,-3 2 0 0,-2 0-1 0,-3 2-2 16,-2 1-4-16,-3 3-3 0,-1 2-3 16,-2 5-3-16,-1 1-4 0,0 3-4 0,-1 4-3 15,6 2-4-15,3 3-7 0,2 3-23 16,3 1-30-16,1 1-15 0,3 3-21 16,1 1-17-16,-1 0-27 0,5 3-21 15,0 0-22-15,2-2-16 0,2 3-9 0,2-1-7 16,3-2-3-16,3 1-2 0,0-2 1 15,4-1-117-15,0-2 54 0,-1-4 46 16</inkml:trace>
  <inkml:trace contextRef="#ctx0" brushRef="#br0" timeOffset="533.9264">15629 1808 449 0,'17'-10'199'0,"-1"-1"-110"0,-4 2-40 15,-2-2-6-15,0 1 10 0,-1 1 20 16,-3 0 23-16,0 3 20 0,-1 0 16 16,0 0 12-16,-1 0 1 0,0 3-2 0,-2 0-8 15,-1-1-11-15,2 2-10 0,1 1-15 16,-4 1-11-16,3 0-8 0,3 2-5 15,-2 4-3-15,3-1-6 0,2 6-5 0,1 0-6 16,6 7-5-16,-2-2-3 0,2 1-5 16,2 1-2-16,0-4-3 0,-3-1-2 15,1-2-1-15,0-3-1 0,-3-1-1 16,4-2-2-16,-4-1 0 0,5-3 0 0,-6-2 0 16,4-3-1-16,-2 0 0 0,2-4-2 15,-4-3-2-15,4-6 0 0,-4 1 0 16,0-5-2-16,-4 3-1 0,-6 0-2 15,-1 3-1-15,0 2 0 0,-1 0 0 16,0 2 4-16,-2 1 2 0,2 1 3 0,-1-1 2 16,0 2-1-16,-2 1-2 0,2 1-3 15,1 1-8-15,0 0-7 0,-2 3-6 16,2 0-3-16,0 2-4 0,0 0-2 0,0 0-1 16,8 7-3-16,-1 0 0 0,0 2 1 15,3 1 0-15,4 0-1 0,-2 0 2 0,9 5-3 16,3-5 4-16,-5-2 2 15,3-3 4-15,-3-3 3 0,0-2 3 0,11-2 2 16,2-4 1-16,-4-2 2 0,0-3 3 16,-2-3 2-16,-4-3 3 0,-2-2 5 0,-1-2 7 15,-6-3 5-15,0-1 3 0,-6-1 5 16,-3 3 3-16,-4 3 2 0,-3 0 2 16,-3-6 1-16,-3 1 0 0,-6 1-1 15,1 2 3-15,-5 1-5 0,-1 5-3 0,4 0-7 16,1 4 0-16,3 3-2 0,2 2-5 15,0 1-2-15,3 1-18 0,1 1-44 16,1 1-58-16,0 2-42 0,5 1-59 16,-7 5 54-16,3 4-505 0,1 6 107 0,1 2 89 15</inkml:trace>
  <inkml:trace contextRef="#ctx0" brushRef="#br0" timeOffset="2227.0758">15683 2823 15 0,'2'-7'99'15,"-1"3"42"-15,2-1 14 0,-2 0-2 0,-1 2-10 16,0 3-13-16,-4-5-10 0,1 5-18 16,3 0-13-16,-20 9-11 0,-7 8-10 15,-24 19-7-15,-5 6-7 0,4 2-4 0,-24 20-2 16,27-24-5-16,2 6-2 0,2-2-4 15,17-13-2-15,7-8-2 0,6-7-4 16,4-3-5-16,3-2-5 0,3-3 2 16,3 0-8-16,2-2-3 0,5-1 0 0,0-1 2 15,13-1 0-15,0-4 0 0,14-1 0 16,5-4 2-16,4-1 8 0,0 0-8 0,-1 0-4 16,1 1-1-16,-1 1-1 15,-1 0 1-15,0 3 1 0,-8 0 3 0,-5 1 4 16,-6 2 12-16,-6 1 14 0,-1 0 9 15,-2 0 12-15,-6 3 15 0,3 1 10 0,-7 1 8 16,-1 4 2-16,-6 6 0 0,-8 9 1 16,-4 1-1-16,-23 22-2 0,10-15-2 15,2-6-2-15,3-6-1 0,2-1-3 16,1-3-2-16,0-2-4 0,3-2-4 0,6-3-5 16,3-4-5-16,0-2-5 0,4 0-13 15,1-2-21-15,2 0-19 0,1-2-31 16,0-1-35-16,3 0-24 0,0-6-27 0,5-2-22 15,4-4-27-15,7-11-20 0,3-3-14 16,18-23-12-16,-8 10 4 0,-7 7 2 16,-2 5 13-16,-1 0 17 0,1 1 16 15,-1 0 19-15,-2 3 21 0,-3 0 33 0,-2 5 33 16,-5 4 33-16,1 4 25 0,0 1 26 16,-4 2 23-16,-1 1 21 0,1 0 13 15,-1 2 9-15,-1 0 0 0,1 1-5 0,-1 0-12 16,-1 1-5-16,0 0-8 0,0 1-8 15,-1 1-6-15,6-3-6 0,-6 3-5 16,4 0-2-16,-4 0-5 0,8 3-5 16,-4-2-2-16,3 1 2 0,2 0 0 0,0 1 2 15,2-1 2-15,1-1 4 0,4 0 2 16,-2-1 2-16,4-1 0 0,-1-2 2 16,-1-1 0-16,2 0 0 0,-2-2 0 0,-2-1 1 15,1-1 3-15,-2 0 6 0,-3-1 7 16,0-2 4-16,-1 0 4 0,-6 0 3 0,0 1 1 15,-3 1-2-15,0-1-5 0,-3 2-10 16,1-1-2-16,-5-2-7 0,-2 0-7 16,-1 3-8-16,-1 1-5 0,0-1-7 15,0 2-6-15,1 2-7 0,0 0-13 16,1 2-34-16,2-1-35 0,1 2-34 0,-1 1-27 16,3 0-26-16,-1 1-29 0,4 2-41 15,-1 0 94-15,1 0-80 0,2 1-337 0,1 2 90 16,4 0 77-16</inkml:trace>
  <inkml:trace contextRef="#ctx0" brushRef="#br0" timeOffset="3157.0359">15918 2583 1036 0,'-7'-23'544'0,"-2"4"-215"0,2 3-124 16,3 1-74-16,0 5-40 0,0 1-20 0,2 1-9 16,-1 2-5-16,0-1-4 0,-1 3-3 15,3 0-3-15,-2 1-7 0,3 0-6 0,0 3-4 16,0 0-2-16,0 0-1 0,7 17 0 16,-2-2 1-16,7 14-2 0,2 3-1 15,-2 0-2-15,1 0-1 0,2 0-1 16,0 0-2-16,0-3 0 0,4-2-2 0,1-1-2 15,0-3-7-15,-2-3-15 0,1-1-27 16,-3-4-18-16,0-3-14 0,-5-4 10 0,1-2-3 16,-4-1 11-16,0-3 11 0,-2-1 9 15,-1-2 3-15,-1-1 1 0,2-2 8 16,-3-1 0-16,1-3 8 0,-3 0 10 16,0-2 8-16,0 1 14 0,-1 0 12 0,0 0 12 15,-1-1 13-15,0 1 7 0,1 3 5 16,-1 0 1-16,1 0 0 0,0 1-3 15,-1 1-5-15,1 0-5 0,0 2-7 0,0-2-6 16,-2 3-8-16,2 1-6 0,2-5-4 16,-2 5-4-16,0 0-3 0,0 0-3 15,0 0-2-15,10 5-1 0,-5 0-1 0,3-1-2 16,-1 1-1-16,0 1-2 0,6 1-4 16,-4-1-5-16,-1-2-14 0,2-1-5 15,-3 1-4-15,2-2 3 0,0 0-1 16,0 0 7-16,-1-2 4 0,-1 0 4 0,0-3 2 15,2 0 2-15,-2-3 1 0,-3 1 0 16,3-3 2-16,-4-1 3 0,3 0 5 0,-3-1 6 16,-1 0 5-16,0 0 8 0,1-1 8 15,-3 3 8-15,1-2 5 0,-1 2 5 16,0 1 2-16,1 1 2 0,-1 2-1 16,0-1 2-16,0 1-6 0,0 0-5 0,0-1-8 15,0 3-8-15,1-1-7 0,-1 0-7 16,0 3-5-16,1-4-5 0,-1 4-2 0,4-2 0 15,-4 2-5-15,6 3-13 0,1-2-14 16,-1 1-13-16,1-1-14 0,3 2-8 16,0-2-8-16,0 0-2 0,2-1-7 15,0 0-4-15,0-2-12 0,2-2-10 0,-1-3-23 16,2 0-23-16,2-11-25 0,-4-2-5 16,-3-5 2-16,-5-2 11 0,-2 2 19 15,-6-7 14-15,-1 0 20 0,-5-2 22 16,-2 1 30-16,0 0 33 0,-5 1 30 0,1 2 15 15,-4 0 19-15,3 2 21 0,0 3 20 16,0 1 17-16,1 1 13 0,0 4 12 16,3 5 7-16,3 4 3 0,1 2-1 0,3 1-8 15,-1 1-10-15,2 2-12 0,-1 1-13 16,4 1-10-16,1 2-10 0,0 0-8 16,0 0-7-16,0 12-4 0,4 1-4 0,2 2-4 15,8 11-3-15,0 2-3 0,4 0-5 16,15 27-14-16,-9-15-25 0,-1-8-43 15,-6-4-28-15,2 0-37 0,0-1-41 16,0 2-50-16,0-4 84 0,-3 0-81 0,-2-2-289 16,-2-2 83-16,-5-4 68 0</inkml:trace>
  <inkml:trace contextRef="#ctx0" brushRef="#br0" timeOffset="3388.9512">16530 2575 26 0,'-8'-7'112'0,"0"-1"44"0,4 1 23 0,-1-2 10 15,2 0 1-15,2 0-1 0,0-1-6 16,2-4-8-16,3 0-9 0,1 0-10 16,2-1-12-16,0 2-9 0,1 1-9 0,1 2-9 15,2-1-9-15,0 4-9 0,-1 0-8 16,1 2-5-16,-1 2-4 0,-1 1-5 16,0 2-5-16,2 2-6 0,-3 0-6 0,8 4-5 15,-4 0-9-15,-1-1-14 0,0 3-16 16,1 0-22-16,-2 0-48 0,1 2-41 15,-1-1-55-15,-1 1-53 0,1 0 75 16,-1 0-289-16,-1-1 70 0,1-2 57 0</inkml:trace>
  <inkml:trace contextRef="#ctx0" brushRef="#br0" timeOffset="3567.3198">16659 2220 104 0,'-6'-8'157'16,"2"1"8"-16,0 1-10 0,2 1-15 0,-2 2-23 15,3-1-35-15,-1 0-53 0,2 3-49 16,0 1-68-16,2-4-53 0,-2 4-93 16,9 2 78-16</inkml:trace>
  <inkml:trace contextRef="#ctx0" brushRef="#br0" timeOffset="3996.7115">16892 2160 54 0,'0'9'85'0,"1"2"14"0,1 0 7 16,2 4 0-16,2 1-4 0,4 8-2 16,1-1-5-16,2-1-1 0,4-1-2 15,-4-3 1-15,4-5 2 0,-5-1 0 0,-2-3-3 16,4-2-2-16,-1-2-3 0,-2-3-1 16,-1 1-2-16,-1-3 0 0,1-3-2 15,-1 2 2-15,-2-3 1 0,5-3 5 0,-5 0 5 16,1-4 6-16,-2 2 6 0,-4-2 5 15,0 2 1-15,-2-1-4 0,-1-1-5 16,-1 1-5-16,-2-3-6 0,-1 0-5 16,-3 1-8-16,-2 0-7 0,-1 2-9 0,-1 1-6 15,-3 2-9-15,1 1-4 0,-2 2-8 16,1 2-7-16,-1-2-6 0,3 4-7 16,-1 2-13-16,5-1-32 0,1 0-28 0,-2 2-23 15,2 0-26-15,2 1-35 0,0 1-26 16,1 0-31-16,2 0-24 0,2 0-26 15,1 0-144-15,1-2 65 0,2 4 55 0</inkml:trace>
  <inkml:trace contextRef="#ctx0" brushRef="#br0" timeOffset="4492.9216">17079 2201 76 0,'6'-7'145'0,"-3"0"34"16,1 1 12-16,1-2-2 0,-1-1-10 0,3 2-13 15,1-2-14-15,1 0-15 0,0 2-12 16,3 1-12-16,-2 3-11 0,-1-1-8 16,1 2-7-16,-1 3-6 0,0 0-9 15,3 3-8-15,2 0-7 0,-2 2-6 0,1 1-6 16,-2 1 0-16,0-1-7 0,-1 2-5 15,-2-2-4-15,1 0-2 0,-3-2-2 0,-2 1-2 16,0-1-1-16,2 0 0 0,-4-2 2 16,1 1 2-16,0-1 3 0,0-2 4 15,-3-1 2-15,1 4 5 0,-1-4 3 16,0 0 3-16,0 0 2 0,0 0 2 0,0 0 0 16,0 0-1-16,-4-15-2 0,2 5 1 15,4 2-2-15,-2-3-3 0,2 0-4 0,0-4-3 16,0 1-4-16,4-2-3 0,-2 3-3 15,3-1-2-15,2 2-3 0,-2 0-3 16,1 1-2-16,0 1 0 0,1 4-1 16,-1 1 1-16,-2 1 1 0,1 1 3 0,1-1 2 15,0 3 0-15,-2 0-2 0,1 1-1 16,2 1-1-16,-1 3-2 0,-2-2 0 0,2 1-1 16,-1 1 1-16,0 0-3 15,-1 2-5-15,2 0-19 0,1 3-43 0,1 0-46 16,-1 2-76-16,0 0 39 0,0 3-406 15,5 4 90-15,-4-4 76 0</inkml:trace>
  <inkml:trace contextRef="#ctx0" brushRef="#br0" timeOffset="6237.3215">13844 1899 1125 0,'-11'-13'563'0,"2"3"-278"0,1-1-166 16,2 5-150-16,1-1-171 0,2 3 48 0,2 1 38 16,-3 3 24-16,4 0 21 0,0 0 7 15,0 0 13-15,0 9 17 0,0-3 9 16,4 3 8-16,0 5-1 0,-2 3 5 0,4 2 2 16,-1 11 5-16,3-3-5 0,-3-4-4 15,0-3-18-15,1-4-16 0,-3-1-22 16,0-1-22-16,2-1-60 0,-2-5 26 15,0-1-86-15</inkml:trace>
  <inkml:trace contextRef="#ctx0" brushRef="#br0" timeOffset="6419.3153">13876 1919 6 0,'0'-11'112'0,"-1"2"51"15,0-1 18-15,-1 4 8 0,-1-1-8 0,1 1-13 16,2 1-14-16,-1 2-14 15,2 1-14-15,-1 0-13 0,0 2-10 0,0 0-11 16,0 0-8-16,9 4-6 0,-3 1-14 16,-2 2-26-16,6 2-55 0,9 10-114 0,0 2-177 15,1 1 52-15,3-3 42 0</inkml:trace>
  <inkml:trace contextRef="#ctx0" brushRef="#br0" timeOffset="6947.0982">16501 941 136 0,'-3'-8'212'15,"0"-1"31"-15,2 3 8 0,-1 0-7 16,1 2-14-16,0-1-20 0,0 1-22 0,-1 1-23 15,0-1-18-15,2 3-19 0,-1-1-13 16,1 2-13-16,0 0-10 0,0 0-12 16,0 0-18-16,8 6-25 0,-6-2-24 0,3 1-40 15,0 1-44-15,0 1-35 0,0-1-32 16,2-1-30-16,0 2-31 0,-3-1-126 16,4-1 54-16,-1-2 46 0</inkml:trace>
  <inkml:trace contextRef="#ctx0" brushRef="#br0" timeOffset="7112.0572">16603 862 79 0,'0'-7'173'0,"0"1"51"0,-2-1 24 15,2 4 11-15,0-1-1 0,0 0-11 16,0 1-17-16,0-1-23 0,0 4-21 16,0-5-27-16,0 5-31 0,0-2-32 0,0 2-34 15,0 0-41-15,6 10-80 0,-4 0-91 16,1 9-71-16,3 15-138 0,-3 2 61 15,-3 3 49-15</inkml:trace>
  <inkml:trace contextRef="#ctx0" brushRef="#br0" timeOffset="7540.3162">14443 2835 1196 0,'-9'1'627'0,"-2"-1"-272"15,2 0-162-15,3 0-90 0,0 1-51 0,-1-1-29 16,2 0-15-16,1 0-8 0,0 1 0 16,1 0 5-16,3-1 3 0,-7 2 0 15,4-1-1-15,-1 0 1 0,3 1-1 16,-1 1 0-16,2 0-1 0,-1 1 0 0,2 0 1 15,-1 0-2-15,2 1 0 0,1 3-22 16,0-1-33-16,0 1-34 0,-1 0-38 16,3-1-34-16,-2 0-40 0,3 0-140 15,-3 0 56-15,5-1 47 0</inkml:trace>
  <inkml:trace contextRef="#ctx0" brushRef="#br0" timeOffset="7734.6605">14440 2856 94 0,'0'-4'164'0,"0"1"34"0,1 0 14 0,-1 0-1 15,0 1-10-15,0 2-17 0,1-4-16 16,-1 2-17-16,0 2-14 0,0 0-13 16,0 0-13-16,0 0-15 0,0 0-24 15,14 7-34-15,-8-1-56 0,3 3-106 0,1 2-72 16,8 9-109-16,1-2 52 0,0 0 41 15</inkml:trace>
  <inkml:trace contextRef="#ctx0" brushRef="#br0" timeOffset="8425.2736">17275 1501 8 0,'-4'-16'140'0,"2"3"66"0,-2 0 33 16,3 4 6-16,-2 1-7 0,2 1-15 0,-2 2-20 16,3 0-20-16,-1 1-23 0,0 1-21 15,0-1-17-15,1 2-15 0,0 2-12 16,0 0-11-16,1-2-8 0,-1 2-8 15,0 0-6-15,6 4-6 0,-2 0-7 0,0 1-11 16,2 0-17-16,1 1-24 0,-2-1-57 16,3 2-39-16,-3-1-37 0,4 4-34 15,0-3-26-15,-3 0-154 0,-1-2 58 0,1 0 49 16</inkml:trace>
  <inkml:trace contextRef="#ctx0" brushRef="#br0" timeOffset="8604.8662">17346 1444 113 0,'-2'-5'182'0,"1"2"35"16,0-2 17-16,-2 2 3 0,1 1-5 0,2-1-9 15,-1 0-14-15,1 0-17 0,-1 0-17 16,1 3-19-16,0-2-19 0,-1-1-19 16,1 3-22-16,0 0-29 0,0 0-31 15,0 0-48-15,9 5-114 0,-3 4-88 16,4 3-165-16,5 9 63 0,-2-6 52 0</inkml:trace>
  <inkml:trace contextRef="#ctx0" brushRef="#br0" timeOffset="16889.1366">15458 4189 60 0,'-1'-1'116'15,"1"1"15"-15,-4-2 1 0,4 2-7 0,0 0-7 16,0 7-4-16,2 0-3 0,0 2-5 16,5 8-5-16,4 7-6 0,0 3-8 15,0 2-7-15,5-3-7 0,-4 1-6 0,3-1-4 16,-2 0-6-16,1-3-13 0,-2 0-22 15,1-1-37-15,-2-4-59 0,-2-5-39 16,-4 0-137-16,5-2 41 0,-4-3 35 16</inkml:trace>
  <inkml:trace contextRef="#ctx0" brushRef="#br0" timeOffset="17095.4866">15306 4079 76 0,'-3'-4'121'0,"-2"0"11"16,3 1-15-16,0 1-31 0,-1 0-27 16,3 2-19-16,0 0-19 0,0 0-18 0,0 0-40 15,0 0-169-15,13 9 68 0,-2 2 46 16</inkml:trace>
  <inkml:trace contextRef="#ctx0" brushRef="#br0" timeOffset="18204.7545">15543 4202 56 0,'0'0'107'0,"2"-2"20"16,-2 2 8-16,0 0 5 0,9 3 3 15,-4 2-3-15,3 0-7 0,2 2-12 16,0 2-7-16,1-1-4 0,1 4-11 0,0-1-9 16,0-2-10-16,-1 2-6 0,-1-4 0 15,-1-1-11-15,1 3-12 0,-2-3-14 16,-4-1-13-16,4-2-13 0,-3 0-5 0,-1 1-1 15,-1-2 4-15,0 0 5 0,-3-2 6 16,0 0-3-16,0 0-4 0,6-6 0 16,-5 1-1-16,-1 0 0 0,0-4 2 15,-1 0-1-15,0 0 3 0,0-2 4 0,-3-5 5 16,1 4 6-16,2 1 9 0,0 0 4 16,-1 2 3-16,1 0 2 0,-3-1-2 15,3 3-1-15,1 1-4 0,-1 1-6 16,0 0-9-16,1 1-7 0,0 2 0 0,1 0-6 15,0 0-2-15,-1 2-2 0,5-1-3 16,-5 1-1-16,5 2 0 0,1-1-3 16,1 2 0-16,0-1-3 0,1 2-8 15,0-2-10-15,0 1-4 0,0-2-5 0,0 1-9 16,-1-1 0-16,1-1 1 0,-8 0 7 16,13-2 6-16,-6-1 8 0,-1-2-3 0,1-1 5 15,-3-1 5-15,1 0-1 0,-2-3 2 16,1 2 7-16,-3-5 6 0,1 3 7 15,-2-2 8-15,0 2 9 0,-1-2 10 16,1 2 9-16,-2 0 11 0,0 1 8 0,-1 0 6 16,3 1 2-16,-1 1-2 0,0 1-6 15,0 2-9-15,1 1-10 0,-1-2-12 16,1 2-12-16,0 3-9 0,0-4-3 0,2 3-6 16,-2 1-2-16,5 0-3 0,-5 0-9 15,10 2-18-15,-2 0-16 0,1-1-14 16,1 2-17-16,0-2-10 0,0-1-17 15,0 0-11-15,1 0-8 0,6-4-5 0,-2 0 1 16,0-3-10-16,6-4-14 0,-6-3-3 16,0-7 1-16,-2 2 3 0,-6 0 9 15,0 2 9-15,-4-1 15 0,-3 1 22 16,0-1 24-16,-2-1 25 0,1 1 32 0,-6 1 17 16,5 1 22-16,-4 1 29 0,2 1 22 15,-1 4 15-15,2 0 11 0,0 3 4 16,0 0-5-16,-1 1-10 0,4 1-15 15,-1 3-14-15,1 2-10 0,0 0-4 0,0 0-1 16,8 11 1-16,4 14-1 0,2 6 0 16,23 33-2-16,-4 1-4 0,3 0-3 15,13 23-3-15,-17-31-3 0,3-2-1 0,-3 1-2 16,0-2-2-16,-6-15-3 0,-7-10-2 16,-1-3-1-16,-2-1-1 0,1-2-1 15,-4-1-4-15,-1-7-4 0,-4-4-5 16,-1-3 0-16,-4-1 6 0,3-2 4 0,-5-1-2 15,-1-4-7-15,0 0-6 0,-17-13-5 16,-3-8-7-16,0-4 7 0,-23-29 0 16,4-1 1-16,-1 1 3 0,3-1 3 15,13 12 2-15,4 6 2 0,7 4 1 0,-3 2 2 16,5-4 2-16,-2 2 5 0,4-1-2 16,4 1-1-16,0 5 1 0,4 4-1 15,1 5 2-15,1 4-4 0,1 3-4 16,-1 2-3-16,1 2-3 0,0 1-3 0,3 2-2 15,-1 2-3-15,1 3-5 0,1 1 3 16,1 3 0-16,3 2 1 0,0 5-1 0,0 1-1 16,-2 1 0-16,-1 1-9 0,1-1-9 15,0 2-16-15,-2-1-25 0,-1 0-38 16,1-2-33-16,-2 0-32 0,2-2-24 0,-4-2-14 16,0-1-157-16,0-2 60 0,-1-3 50 15</inkml:trace>
  <inkml:trace contextRef="#ctx0" brushRef="#br0" timeOffset="18435.5995">16103 3498 107 0,'-4'-7'177'0,"-1"1"25"0,3 2-1 15,2 4-12-15,-5-6-15 0,5 6-14 16,0 0-12-16,0 0-11 0,0 0-10 15,19 18-10-15,-2 6-10 0,1 1-8 16,2 4-8-16,16 25-9 0,-11-16-14 0,-4-5-20 16,-1-6-27-16,0 1-40 0,-1-4-54 15,1 0-35-15,0-3-32 0,-4-2-34 0,-2-6-117 16,-4-2 49-16,0-3 40 0</inkml:trace>
  <inkml:trace contextRef="#ctx0" brushRef="#br0" timeOffset="19330.9365">16391 3805 31 0,'-1'-4'95'0,"0"1"29"15,0 0 8-15,1 3-4 0,0-7-7 0,1 3-9 16,2-4-8-16,0 0-8 0,3-1-7 16,-1-2-8-16,1-2-5 0,3-1-6 15,0-1-5-15,-3 1-5 0,0-1-5 16,2 0-1-16,-3-1-2 0,1 1 0 0,-2-2 5 15,-1 3 5-15,-2 2 6 0,0 1 7 16,-1 0 7-16,-1 1 8 0,-1-1 3 16,-3 3-7-16,3-1-6 0,-3 2-7 0,1 0-6 15,0 3-9-15,-1-1-9 0,-1 3-8 16,2 2-5-16,4 0-5 0,-10 7-4 16,6-1-4-16,0 4-2 0,1 5-3 15,2 1-1-15,2 1-3 0,0 1 0 0,5 1-1 16,1 4-1-16,3-2-4 0,-3-6-8 15,3-1-17-15,0-4-8 0,0-1-1 16,-1-1-5-16,2-3 4 0,-1-5 1 0,-2 0 1 16,0 0 3-16,1-5-3 0,-1-4 0 15,0-2 4-15,0-2 0 0,-4-1 2 16,1-4 4-16,-2 0 4 0,-1 1 6 16,1-1 10-16,-2 0 8 0,1 2 10 0,-2 2 12 15,0 4 5-15,0 1 3 0,2 1-2 16,-1 2-6-16,-1 0-10 0,2 1-9 15,-1 3-5-15,0-1-4 0,3 3 0 16,-4 0-1-16,7 2 0 0,-2 1-1 0,2 2-1 16,0 1 0-16,3 3 0 0,0 0-1 15,-1 0 0-15,-1-3 1 0,-2 0 3 16,1-1-4-16,-1 1-6 0,0-2-8 16,1-2 1-16,-3 1 1 0,1-1 9 0,-2-2 4 15,0 0 3-15,-3 0 2 0,6-4 1 16,-4 1 0-16,1-5 7 0,1 1-5 15,-2-2-2-15,0 1-1 0,-2-3 1 0,2 0 3 16,-1 2 4-16,1-1 4 0,-1 2 2 16,0 0 1-16,1 0-2 0,-2 2 0 15,0 2-4-15,2 1-4 0,-2-2-5 0,1 3-2 16,2-1-3-16,-3 3-3 0,4-2-5 16,-4 2-1-16,7 1-2 0,-3 2 1 15,-1-2 0-15,5 2 1 0,-1 1 2 0,0-1 0 16,-1 1-4-16,1-1 4 0,0 0-2 15,-1-1-1-15,1 0 0 0,-2 0-2 16,1-1 2-16,-1-1 5 0,-2 0 4 16,1-1 4-16,2 0 3 0,-6 1 3 0,8-7 3 15,-5 1 2-15,1 0 3 0,0-1 5 16,-2-3 6-16,0 2 7 0,0 0 5 16,0 0 6-16,-1 0 6 0,0 0 6 15,1 1 4-15,-1 3 3 0,-1-2 2 0,0 2-3 16,0 0-6-16,0 4-6 0,2-6-9 15,-1 2-12-15,-1 4-13 0,2-4-14 16,-2 4-10-16,0 0-10 0,3-3-5 16,-3 3-13-16,0 0-13 0,0 0-22 0,13 7-15 15,-5-3-18-15,-1-1-18 0,2 2-34 16,0-2-31-16,5 3-23 0,-3-3-26 16,2-2 100-16,-2 0-295 0,1 1 72 0,5-4 58 15</inkml:trace>
  <inkml:trace contextRef="#ctx0" brushRef="#br0" timeOffset="20255.0348">17056 3313 16 0,'-7'-2'93'0,"7"2"37"15,0 0 13-15,0 0 0 0,0 0-6 16,-6-3-13-16,6 3-12 0,0 0-9 15,0 0-8-15,0 0-10 0,0 0-4 0,0 0-4 16,0 0-7-16,6-10-2 0,-6 10-5 16,5-5-3-16,-2 1-3 0,-3 4 3 15,3-8-4-15,1 2-2 0,-1 0-1 16,-2-1 4-16,1 0-1 0,2-2 1 0,-3 1 1 16,0 1 5-16,-1 0 6 0,0 0 7 15,0 1 6-15,-1 0 6 0,0 1 1 0,1 1-4 16,-3-1-5-16,0 1-7 0,3 1-7 15,-1-1-9-15,-1 1-9 0,2 3-9 16,-5-3-9-16,5 3-7 0,0 0-6 16,0 0-4-16,-6 8-3 0,4 0-2 0,1 1-2 15,1 1-1-15,1 0-2 0,2 1-3 16,2 2-7-16,-3-1-12 0,2-4-7 16,0 0-14-16,2-1 4 0,-1-1-12 15,1-2-3-15,2 0-6 0,-2-2 1 0,-6-2-2 16,0 0-1-16,24-6 4 0,-18 2 1 15,3-2 6-15,-4 0 5 0,1-4 4 0,2-1 9 16,-6 2 8-16,2 1 13 0,-1-1 12 16,0 1 9-16,0 0 13 0,-2-1 15 15,1 4 11-15,-1-2 7 0,1 1 1 16,-1 1-2-16,1 2-6 0,-1-1-9 0,0 1-10 16,-1 3-7-16,4-5-8 0,-4 5-5 15,0 0-3-15,5-4-1 0,-5 4-2 16,7-2-1-16,-7 2-2 0,7-3-2 15,-7 3-7-15,9-3-7 0,-2-1 0 0,-1 1 0 16,1-2 4-16,1 0-6 0,2-4-3 16,1 1 0-16,-1-2 1 0,-1-1 4 0,1 3-1 15,-1-3 2-15,0 2 0 0,-4 1 3 16,2 3 1-16,-3-1 5 0,1 2 4 16,-2-1 0-16,0 1 2 0,1 2 4 15,0 0-2-15,-3-1-1 0,4 2 1 0,-5 1 0 16,6-1 2-16,-2 1-1 0,0 0 1 15,2 0 0-15,-2 0 0 0,3 0 1 16,0 0 3-16,0 0 3 0,2-1 3 0,0 0 2 16,0-2 1-16,0 1 1 0,1-1-2 15,1-4-5-15,-1-1-10 0,2-4-21 16,-4 0-20-16,5-10-17 0,-3-2-22 0,-4 0-7 16,-3 2-3-16,-2 1 5 0,-4-11 4 15,-1 0 5-15,-3 1 12 0,-1 0 15 16,-3 0 29-16,1 2 16 0,-1 3 14 15,0 4 19-15,2 4 20 0,0 2 18 0,3 4 14 16,0 2 10-16,1 3 3 0,2 0-2 16,0 2-8-16,-2 0-11 0,3 1-13 0,1 2-10 15,1 2-8-15,0 0-4 0,0 0-5 16,0 9-4-16,3-2-2 0,4 9-2 16,6 6-2-16,0 4-3 0,4-1-8 0,3 1-15 15,-1 0-40-15,-1-1-27 0,1-2-36 16,2 1-36-16,-1-4-42 0,-2 0-41 15,-2-5-209-15,-1-1 71 0,-4-3 60 16</inkml:trace>
  <inkml:trace contextRef="#ctx0" brushRef="#br0" timeOffset="20770.8643">17539 2838 53 0,'-6'-1'116'0,"6"1"20"0,-6-2 2 0,6 2 0 15,-6-3 1-15,4 2-2 16,1-2-2-16,1 3-7 0,3-5-6 0,1-1-9 16,3-1-9-16,3-2-10 0,0-1-6 15,6-7-8-15,1 0-7 0,1 0-6 0,-2 1-5 16,2-1-5-16,-7 2-6 0,2 1-3 16,-3 3-4-16,-1 1 0 0,-2-2 0 15,1 2 4-15,0-1 6 0,-4 1 6 16,1 2 6-16,-3 1 8 0,1 2 2 0,1-1-2 15,-3 1-5-15,0 2-5 0,0-1-8 16,0 2-10-16,-1-1-8 0,0 3-9 0,0 0-6 16,0 0-6-16,0 0-4 15,0 10-2-15,0-6-2 0,0 2-1 0,2 4-3 16,-1-1-1-16,2 0 2 0,0 0-3 16,0-1-3-16,1 0-6 0,1 0-7 0,1-2-6 15,-3 2-13-15,3-4-7 0,0 1 3 16,0-2-8-16,-2 0-2 0,3-2 9 15,-3-1 2-15,0 0 5 0,-4 0 1 16,8-2 3-16,-6-1 0 0,0 1 6 0,1-3 3 16,-2 1 12-16,1 1 9 0,-1-2 7 15,1 2 9-15,-1-1 9 0,1 1 4 0,-2-1 1 16,0 2-1-16,1-2-5 0,0 2-5 16,1 0-4-16,-1 0-7 0,0 0-5 15,-1 2-3-15,2-3-1 0,0 1-5 16,2 1-22-16,-4 1-12 0,6-1-26 0,-2-1-31 15,2 2-31-15,-2-1-25 0,0 1-32 16,3-1-26-16,1 0-124 0,3 0 54 16,-2 0 47-16</inkml:trace>
  <inkml:trace contextRef="#ctx0" brushRef="#br0" timeOffset="21139.6722">17835 2264 128 0,'-4'-4'196'0,"0"2"22"16,1 0-3-16,1-1-17 0,0 2-20 0,2 1-17 16,0 0-17-16,0 0-14 0,3 8-13 15,1 1-10-15,4 3-10 0,5 10-11 0,4 0-20 16,-2 1-26-16,1 1-37 0,3 2-71 15,-3-4-37-15,0 2-32 0,1-2-34 16,1-2-97-16,-6-4 45 0,-1-2 37 16</inkml:trace>
  <inkml:trace contextRef="#ctx0" brushRef="#br0" timeOffset="21359.296">17994 2445 18 0,'0'-8'99'16,"1"-1"40"-16,3 1 21 0,-3 1-1 0,1 1-7 16,1 1-9-16,-1 1-8 0,2 0-6 15,-2 2-5-15,2-1-7 0,1 2-11 16,-5 1-8-16,10 1-9 0,-5 3-9 0,3-1-9 16,-1 1-12-16,4 4-20 0,0-2-26 15,-1 3-51-15,-1 0-53 0,-1-2-40 16,-1 0-148-16,-1-1 46 0,1 1 40 15</inkml:trace>
  <inkml:trace contextRef="#ctx0" brushRef="#br0" timeOffset="21538.7295">18013 2225 9 0,'-6'-6'115'0,"4"1"39"16,-2 0 3-16,-1 1-26 0,3 0-42 16,2-1-41-16,0 3-47 0,0-1-237 15,0 3 80-15,6-3 52 0</inkml:trace>
  <inkml:trace contextRef="#ctx0" brushRef="#br0" timeOffset="22255.4833">18129 2230 12 0,'2'2'60'15,"1"5"21"-15,1 0 7 0,0-1 0 16,2 1-5-16,0 1-6 0,1-2-4 0,2 3-4 15,1-1-5-15,-1-2-5 0,0-1-3 16,-2-1-3-16,2-2-4 0,-1 1-3 16,0-1-1-16,-1-1-3 0,0-1 0 15,-1-1-2-15,-1-1 1 0,1 1 2 0,0-3 8 16,-2 1 8-16,1-3 8 0,-2 1 8 16,-1 1 2-16,-2-1 2 0,0-1 1 0,2 1 1 15,-5 1 1-15,2-1-3 0,-3 0-3 16,0-1-5-16,0 1-6 0,0 2-7 15,-4-2-8-15,3 4-5 0,-1 0-8 16,-1 0-5-16,1 2-5 0,1-1-5 0,1 1-4 16,0 0-7-16,0 0-10 0,0 1-23 15,2 0-19-15,-2-1-13 0,4-1-4 0,-1 2-11 16,1-2-8-16,0 0 0 0,0 0 8 16,0 0 5-16,0 0 7 0,11-9 2 15,-6 3 4-15,0 0 7 0,4-4 3 16,2 1 5-16,-4-2 10 0,2 3 5 0,-2 1 4 15,-1 0 4-15,1 2 5 0,0 0 10 16,-1 1 5-16,1 1 5 0,2 2 3 16,-1 1-1-16,-2 0 0 0,3 2-1 15,0 1 1-15,-1 1-1 0,1 0-1 0,-1-1 0 16,1 2-2-16,-1 0-1 0,-1-3 1 16,1 2 0-16,-2 0 0 0,0-2 1 0,-2 0 3 15,2-1 9-15,-3 1 13 0,1-1 11 16,2-2 4-16,-6 1 1 0,7-4-2 15,-3-1-4-15,1-1-1 0,-2-1 2 16,2-1 5-16,0 0 5 0,-4 0 7 0,3-2 6 16,-1 2 4-16,-1 1 2 0,-1 0 0 15,2 0-2-15,-2 3-6 0,0 1-8 16,0-1-11-16,0 2-10 0,1 0-10 0,-2-1-8 16,2 2-8-16,-2 1-8 0,0 0-13 15,8 2-23-15,-5 1-23 0,1-1-23 16,3 2-26-16,-1 0-29 0,4 0-15 0,-2 0-14 15,3-2-44-15,2 2-139 0,4-3 57 16,3-1 48-16</inkml:trace>
  <inkml:trace contextRef="#ctx0" brushRef="#br0" timeOffset="22529.2913">18981 1736 8 0,'-1'-2'127'16,"1"2"46"-16,-1-3 8 0,1 3-6 0,0 0-11 15,0 0-14-15,0 0-12 0,0 0-11 16,11 7-10-16,-5 0-12 0,3 3-10 0,1 2-4 15,-1 1-17-15,6 6-22 0,-1-4-28 16,-3-1-46-16,-1-1-69 0,0-2-50 16,0 0-118-16,-1-1 44 0,-1-3 35 15</inkml:trace>
  <inkml:trace contextRef="#ctx0" brushRef="#br0" timeOffset="22721.8125">18889 1507 101 0,'-4'-4'146'0,"-1"0"12"16,0 0-3-16,1 1-16 0,1 2-29 0,1-2-30 16,2 3-32-16,-1-2-32 0,1 2-56 15,0 0-113-15,0 0 26 0,12 6-84 16</inkml:trace>
  <inkml:trace contextRef="#ctx0" brushRef="#br0" timeOffset="23230.4709">19189 1218 35 0,'0'-4'84'0,"1"2"20"15,1 2 7-15,-2 0 0 0,0 0 0 16,11 8-2-16,-4 4-7 0,7 9-8 16,1 2-6-16,0 1-6 0,3 3-7 15,-2 1-7-15,3-2-3 0,-3 1-6 0,-1-2-5 16,2-2-5-16,-1-1 2 0,0-3-8 15,-5-4-5-15,-2-3-7 0,-1-3-7 16,-2-2-6-16,0-1 0 0,-5 0 4 0,3-1 4 16,-2-3 3-16,0-1-3 0,-1 1-11 15,-1-2-8-15,0 0-4 0,0 0-2 16,0 0-1-16,-6-9-4 0,2 5 4 0,-2-1 2 16,-2 0 4-16,1 0 4 0,-2 1 6 15,1 0 4-15,-2 1 7 0,2 0 6 16,-1 2 6-16,-2 0 5 0,2 1 4 0,-1 1 1 15,1 1 0-15,-1 2-2 0,-3 2-1 16,1 2-1-16,2 1-3 0,0 2 0 16,1 0-1-16,2 0-2 0,2 2-3 0,-2 0-1 15,5 0-2-15,-2-3-3 0,1 1-1 16,3-2-2-16,0 0-2 0,2-1-4 16,-1 0-9-16,3 0-20 0,0-2-48 15,2-1-31-15,0-1-40 0,4-3-45 0,-1-1-194 16,2-1 61-16,4-2 51 0</inkml:trace>
  <inkml:trace contextRef="#ctx0" brushRef="#br0" timeOffset="23716.2863">19466 1489 48 0,'0'0'88'0,"0"0"16"0,0 0 7 16,3-3-1-16,0 2-6 0,-3 1-7 15,5-2-8-15,-4 0-6 0,3 1-5 0,-2-1-3 16,1 1-5-16,-1-1-2 0,2 0-5 16,-4 2-5-16,5-4-1 0,-1 1-3 15,-1 0-4-15,3-2 4 0,-3 0-9 16,0-1-4-16,1 0-1 0,-2-1-3 0,1 0-3 15,-1-1-3-15,1 1 0 0,-2-3 3 16,2 2 4-16,-3-2 2 0,0 2 3 0,0 0 3 16,0 2 2-16,0-3 2 0,-3 1-1 15,1 0 0-15,-1 1 0 0,1-1-1 16,-2 2-2-16,0-1-4 0,-1 1-2 16,0 2-3-16,-2 0-4 0,1 1-4 0,-1 0-2 15,2 2-5-15,0 1-4 0,-3-1 2 16,5 2-5-16,-2 0-4 0,1 1-3 0,0-1-3 15,0 1-1-15,2 0-3 0,-3 1-1 16,2 0-1-16,1 1 4 0,1-2-3 16,-2 2-4-16,2-2 1 0,-2 1-1 15,2 0 2-15,0-1 2 0,1 0 0 0,0 1 0 16,0-3-13-16,0 4-24 0,0-4-32 16,0 3-43-16,0-3-37 0,0 2-42 15,0-2-141-15,0 0 55 0,4 2 46 16</inkml:trace>
  <inkml:trace contextRef="#ctx0" brushRef="#br0" timeOffset="24475.8102">18818 1900 13 0,'-1'-2'133'0,"-1"-1"56"0,2 3 20 15,-3-3 0-15,3 3-10 0,-2-1-18 0,2 1-17 16,-2-2-22-16,2 2-20 0,0 0-18 16,0 0-12-16,0 0-12 0,2 7-8 0,-2-3-6 15,5 4-6-15,0 1-5 0,1 4-5 16,1-1-7-16,0 3-9 0,2 1-13 16,-2-2-21-16,2 0-50 0,-3-1-36 15,3 0-37-15,-3-1-44 0,2-1-135 0,-2-2 50 16,-1-1 42-16</inkml:trace>
  <inkml:trace contextRef="#ctx0" brushRef="#br0" timeOffset="24678.7396">18628 1699 93 0,'-5'-3'139'0,"3"-1"13"0,-1 2-7 16,1-1-22-16,0 0-37 0,0 1-33 15,2 2-34-15,0 0-48 0,4-2-102 16,-4 2-87-16,0 0 74 0</inkml:trace>
  <inkml:trace contextRef="#ctx0" brushRef="#br0" timeOffset="25308.8065">18937 1833 67 0,'-1'-5'140'0,"0"2"30"16,1-2 9-16,0 0-3 0,1 0-8 16,-1 2-9-16,0-2-9 0,1 1-12 0,-1-2-13 15,2 3-11-15,-2 0-12 0,2 0-11 16,-1 0-5-16,3 1-11 0,-1 1-8 0,2 0-6 15,-5 1-9-15,11 4-5 0,-5-1-5 16,7 5-4-16,-3 0-5 0,0 2-4 16,2 0-1-16,-3 2-3 0,1-2-2 15,0 2-3-15,-2-2-1 0,-1 1-1 0,1-3-4 16,-5-1 2-16,3-1-1 0,-2 0 0 16,0-1 1-16,-1-1 3 0,-2-1 5 15,1 0 5-15,0 0 6 0,-1-1 4 0,0-1 3 16,-1-1 1-16,0 0 2 0,0 0-3 15,0 0-3-15,-6-7-3 0,1 1 0 16,0-2-4-16,-1-5-2 0,1 1-3 0,-2-2 1 16,4 0 3-16,-1-1 1 0,0 1 1 15,3 1 0-15,1-1-3 0,0 3-5 16,0 0-2-16,1 0-2 0,0 1-1 0,3-1-3 16,-1 3-1-16,-1-2-2 0,2 2-1 15,1 3 0-15,-1-1-1 0,2 1 0 16,-1 1-2-16,0 3-1 0,1 0-1 15,-1 2 0-15,4 2-2 0,0-1-1 0,-2 3 0 16,6 2-3-16,-2 0-11 0,-2 3-11 16,2-2-19-16,-2 1-23 0,1 1-27 15,1 1-49-15,-2-2-51 0,1 2-59 0,-1-2-197 16,2 1 74-16,-1-2 62 0</inkml:trace>
  <inkml:trace contextRef="#ctx0" brushRef="#br0" timeOffset="26274.9169">19438 1450 49 0,'0'0'95'0,"3"1"20"0,-3-1 4 16,0 0-2-16,10-2-5 0,-5 0-5 15,0-1-10-15,1-2-6 0,0 0-7 0,0-1-5 16,1 1-4-16,-4-4-8 0,2 2-5 15,3-5-9-15,-3 1-4 0,-1 1-3 16,-3 0 2-16,1 1 4 0,0 0 0 0,-2-1 0 16,0 2 1-16,-2 0 2 0,0 0 2 15,1-1-1-15,-3 3 1 0,-1 1 5 16,0 0-1-16,1 1 0 0,-1 2-2 0,1 1-4 16,1 1-4-16,3 0-2 0,-10 6-1 15,5 0 1-15,0 1 3 0,1 2-1 16,1 0-4-16,1 1-2 0,-1 1 0 15,2 1-3-15,1-2-1 0,1 1-1 0,1 1 0 16,3 3 0-16,1-1-1 0,0-2-1 16,3-2-1-16,1-2-1 0,-1 0-4 15,-2-2-9-15,3-3-13 0,-1 0-14 0,1-2-15 16,2-2-22-16,-1-2-16 0,1-1-19 16,1-4-14-16,-1-1-17 0,-1-2-16 15,-3-2-13-15,-2-3-11 0,-1-2 15 0,-2 0 6 16,-1-2 14-16,-3 1 10 0,1 1 20 15,-1-1 22-15,-3 2 27 0,0 1 28 16,3 1 15-16,-3 1 17 0,2 3 19 0,-1 3 18 16,2-1 11-16,-3 2 4 0,3 2-5 15,-3 1-10-15,3 0-11 0,1 1-6 16,0 3-4-16,0 0-1 0,0 0 1 0,10 12 0 16,0 3 1-16,2 8 0 0,6 5 0 15,1 2-2-15,14 31-1 0,-1-5-1 16,0 1-3-16,-8-13-3 0,-5-6-1 15,12 17-2-15,-8-13-3 0,-8-13-2 0,-2-3-2 16,0-5-2-16,-3-1-2 0,-5-6-1 16,1-2 0-16,-3-2 3 0,1-1 1 15,-3-3 1-15,-1 0 1 0,0-1 2 0,-3-2 3 16,1 0 1-16,-3-3-1 0,-5-3 3 16,-4-3-3-16,-10-6-2 0,3-7-2 15,-4-3-3-15,1-4-3 0,-15-24-3 0,12 15 0 16,7 2-3-16,3 4 0 0,4 0-2 15,4-2-2-15,-1 0 0 0,3-2 0 16,3 3-3-16,3-3-2 0,2 6-2 0,0-6-2 16,5 4-3-16,-1 1 2 0,3 1-8 15,-2 7 1-15,0 2-2 0,3 4-1 16,-4 3-7-16,0 1 1 0,1 3-15 0,-1 1-5 16,1 2-1-16,-3 2 3 0,2-1 1 15,-1 3 5-15,-4 0 3 0,6 3 2 16,-3-1 1-16,-2 1 3 0,0 1-2 0,0 0-10 15,1 2-20-15,-2 0-25 0,0 0-58 16,1 3-53-16,-2 0-54 0,1 1-135 16,0-4 63-16,0 1 52 0</inkml:trace>
  <inkml:trace contextRef="#ctx0" brushRef="#br0" timeOffset="27027.1916">19802 1130 43 0,'3'-2'112'0,"-3"2"30"16,5-4 11-16,-2 4-4 0,0-3-8 0,2 1-9 16,0-2-12-16,3-1-9 0,-3 0-10 15,2-1-9-15,1 1-7 0,-2-1-6 16,3-5-8-16,1 1-7 0,-3 0-8 15,1-1-7-15,-2-1-9 0,-2 1-7 0,2 1-6 16,-4 0-1-16,1 1 0 0,-3 0-1 16,1 0-2-16,-1 1-1 0,1 0 1 15,-2 2 3-15,0-1 2 0,1 1 2 16,-1 2 3-16,1 4-2 0,-4-7-2 0,4 7-4 16,-6-3-5-16,6 3-2 0,0 0-1 15,-9 10-3-15,4 2-4 0,0 2 3 16,1 3 3-16,-2 0 0 0,5 2 1 0,-2 1 0 15,2-2 0-15,1 1 1 0,1-2 0 16,2 1 1-16,-2-5 0 0,4 1 0 16,0-4 2-16,-3 0-1 0,5-3-6 0,-2-2-7 15,1-1-8-15,3-2-20 0,0-3-17 16,-2 0-12-16,3-4-9 0,3-3-6 0,-2-1-5 16,-1-3-2-16,0-1-1 15,6-6 4-15,-6 3 5 0,-1 1 12 0,-3 3 7 16,3 0 21-16,-4 3 19 0,0 1 14 15,-3 2 10-15,4 0 7 0,-5 1 5 0,3 1-8 16,-2 0-8-16,0 2-5 0,-2 2-3 16,4-4-3-16,-4 4 0 0,0 0 0 15,9 0 0-15,-9 0 1 0,6 3 2 16,-6-3 0-16,7 2 0 0,-4-1 4 0,1 0 3 16,-4-1 6-16,9 0 2 0,-9 0 1 15,9-1-3-15,-2 0-2 0,0-1-2 16,0-2-1-16,0 0-3 0,0 1-1 0,0-1-1 15,1-1-1-15,-3 1 0 0,1 0 0 16,-2 0 3-16,1 0 3 0,1 2 3 16,-2 0 13-16,-2-1-4 0,1 1-2 0,-3 2-2 15,6-2-4-15,-6 2-2 0,5-1-4 16,-5 1-1-16,0 0 0 0,12 1-2 0,-8 0-1 16,-4-1 1-16,9 1 0 15,-4-1-1-15,-5 0 2 0,11 0 3 0,-6 0-4 16,3 0-3-16,1-2-4 0,-1-1-13 15,0 0-25-15,-1-3-26 0,5-2-40 16,-3-3-30-16,-1 0-25 0,-1-2-30 0,-3 0-116 16,3-1 50-16,-6-3 42 0</inkml:trace>
  <inkml:trace contextRef="#ctx0" brushRef="#br0" timeOffset="28020.7495">20322 597 13 0,'-3'-18'65'0,"-1"1"40"0,2 0 33 16,0 2 26-16,-3 1 20 0,1-1 14 15,1 3 9-15,1 0 5 0,1 4 0 16,-2-1-3-16,2 2-9 0,0 0-12 16,-1 3-16-16,1-1-14 0,0 1-16 0,1 0-15 15,-2 1-15-15,2 3-14 0,-1-6-13 16,1 2-11-16,0 4-10 0,-1-4-12 16,1 4-11-16,0 0-7 0,0-6-8 15,0 6-6-15,0 0-4 0,2-4-6 0,-2 4-3 16,0 0-2-16,0 0-2 0,3-2-2 15,-3 2-1-15,0 0-5 0,0 0-3 0,0 0-2 16,4-4 1-16,-4 4-5 0,0 0-2 16,0 0 2-16,0 0-3 0,0 0-2 15,0 0 0-15,0 0 1 0,2-2 1 16,-2 2 1-16,0 0 2 0,0 0 3 0,0 0 1 16,0 0 1-16,0 0 1 0,0 0 0 15,0 0 3-15,0 0-3 0,0 0 2 0,0 0 2 16,0 0 0-16,0 0 0 0,0 0-2 15,0 0 7-15,0 0-1 0,0 0-6 16,0 0 2-16,0 0-1 0,0 0 1 16,0 0 3-16,3-3-2 0,-3 3 0 0,0 0 3 15,0 0 1-15,0 0-1 0,0 0 1 16,0 0 1-16,0 0 0 0,0 0-1 16,0 0 0-16,0 0 2 0,0 0 0 15,0 0-1-15,0 0-1 0,0 0 1 0,0 0-2 16,0 0-2-16,0 0-1 0,0 0 0 15,0 0-2-15,0 0 1 0,0 0 4 0,0 0-9 16,0 0-3-16,0 0 2 0,0 0-1 16,0 0-3-16,0 0 3 0,4 9-2 15,-3-3 9-15,3 4-7 0,-1 1 2 16,2 6 2-16,0-1 0 0,6 12-1 0,0 1 2 16,-3 0-1-16,3 1 2 0,1-2 4 15,-2 0 1-15,1-2 0 0,2-3 1 16,-3 2 0-16,-1-7-1 0,-1-2 1 0,-1-4 4 15,-1-1-1-15,-1-1 0 0,-1-2 0 16,0-1 0-16,-1-1 1 0,-1-1 2 16,2-1 3-16,-1 0 1 0,-3-4 3 0,2 5 3 15,-2-5 3-15,3 4-2 0,-3-4-7 16,0 0-8-16,0 0-14 0,0 0-6 16,0 0-4-16,0 0 1 0,0 0-3 15,0 0 0-15,0 0 3 0,0 0-2 0,0 0 1 16,0 0 0-16,0 0-1 0,0 0 4 15,0 0 2-15,0 0 6 0,0 0 7 0,-3-17-9 16,3 17 0-16,-2-4 1 0,2 4 2 16,-1-6-1-16,1 6 1 0,-3-6 2 15,3 6 0-15,-3-6 0 0,3 6 4 16,-2-6-1-16,2 6 1 0,-3-5 0 0,3 5 5 16,-3-7-5-16,3 7-3 0,-4-6 5 15,3 3-2-15,1 3-2 0,-3-6 1 16,3 6 1-16,-4-7 4 0,2 4-2 0,0 0-4 15,-2 1 1-15,0-3-1 0,-1 2-1 16,1 2 1-16,4 1 0 0,-7-3-3 16,7 3 2-16,0 0-1 0,-12 5 3 0,9 0 1 15,-5 1 3-15,3 1 1 0,0 0 2 16,1 1 3-16,-2 5 3 0,2-3 0 16,-1 1 1-16,3-2 1 0,1 1-1 0,0-2 5 15,1 0 0-15,0-2-1 0,1 0-2 16,0 0-7-16,0 1-21 0,5-1-35 15,-1-3-36-15,2 1-33 0,2-3-29 0,-2-2-22 16,4-2-20-16,2 0-130 0,-2-2 53 16,1-4 45-16</inkml:trace>
  <inkml:trace contextRef="#ctx0" brushRef="#br0" timeOffset="29042.8356">20519 774 92 0,'4'-6'66'0,"1"0"-1"0,-1 1 7 15,1-1 10-15,-1 1 13 0,-4 5 1 0,6-7-2 16,-6 7-2-16,4-6-3 0,-1 3-4 15,-3 3-5-15,7-4-1 0,-7 4-2 16,5-4-2-16,1 1-3 0,1 0-4 16,-1 0-3-16,0-1-4 0,-1 0-4 0,2 0-3 15,0-1-1-15,0 1-4 0,-1 1-3 16,1-2-1-16,-2 0-3 0,0 0-2 16,2 0-2-16,-2-1-4 0,-1 1-5 15,0-2-3-15,-3 1-1 0,0 1-5 0,1-1-1 16,-2 1-4-16,0 0-1 0,-3 0-2 15,2 1 0-15,0-2 2 0,-3 0 7 0,0 0 0 16,-2 3 1-16,1-2 2 0,1 0 0 16,-2 2 0-16,2 2-1 0,-1 1-2 15,1 0-2-15,-2 3-2 0,0 1 1 16,1 1-1-16,-2 2-1 0,4 2 0 0,-6 2-1 16,5 1-2-16,0-2 0 0,2 1-2 15,2-1 0-15,0-2 2 0,0 0 0 16,0-1-1-16,4 0-1 0,-2 0-6 0,1-1-4 15,4-3-42-15,-2 1-32 0,3-3-19 16,-3 0-14-16,4-2-8 0,-1-2-10 16,1 0 0-16,0-1-1 0,4-3 4 0,-2 2 4 15,-1-2 6-15,2 0 11 0,-2 0 10 16,-2 0 11-16,0 2 23 0,0 0 22 0,-3-1 26 16,0 1 16-16,0 1 16 0,0 0 11 15,-1 1 10-15,-2 0 7 0,2 1 6 16,-4 2 8-16,4-5 4 0,-2 4 5 15,-2 1 1-15,4-3 0 0,-4 3-6 16,2-2-4-16,-2 2-6 0,3-3-5 0,-3 3-5 16,5-2-5-16,-5 2-5 0,0 0-4 15,2-2-1-15,-2 2-5 0,0 0-3 0,3-3 0 16,-3 3-1-16,0 0-2 0,0 0 0 16,4-3-2-16,-4 3-1 0,0 0-1 15,0 0-1-15,0 0-2 0,0 0-3 16,1-3-5-16,-1 3-1 0,0 0-20 0,0 0-14 15,0 0-3-15,0 0-6 0,0 0 0 16,0 0 7-16,0 0-2 0,0 0 6 0,0 0 3 16,0 0 2-16,-2-5 1 0,2 5 7 15,0 0 6-15,0 0 2 0,-4-4 4 16,4 4 5-16,0 0 8 0,-3-5 10 0,3 5 8 16,0 0 9-16,-1-4 7 0,1 4 8 15,-2-2 4-15,0 0 4 0,2 2-1 16,0 0-4-16,-1-3-5 0,1 3-8 15,0 0-8-15,0 0-8 0,0 0-6 16,0 0-5-16,0 0-4 0,0 0-1 0,0 0-3 16,5 9-1-16,-4-6 0 0,2 1-1 15,1 2 0-15,-2-1-3 0,0 0 0 0,2 1 1 16,-1-2 0-16,-2-1-2 0,2-1 0 16,-1 1 0-16,1 0-6 0,-2-1-3 15,1 1-1-15,1-2-1 0,-3-1-4 16,5 0-4-16,-5 0-7 0,3-2 8 0,0-1-10 15,-2 1 1-15,2-3 3 0,-2 2 2 16,2-3 5-16,1-1 6 0,-2 2 8 0,-2 0 6 16,3 1 8-16,-1-1 7 0,-1 2 4 15,2-1 1-15,-2 2-1 0,0-2-3 16,-1 2-5-16,0 2-7 0,2-2-5 16,1 0-2-16,0 1-2 0,-3 1-1 0,0 0 0 15,6 3 1-15,-2-2 0 0,-2 0 1 16,3 0 2-16,-1 0 1 0,0 0-10 0,1 1-13 15,-2-2-15-15,3 1-28 0,-2-1-20 16,3 1-27-16,-2-2-32 0,0 1-31 16,-2-1-24-16,5-3-18 0,-1 1-109 15,-3-2 53-15,1-1 45 0</inkml:trace>
  <inkml:trace contextRef="#ctx0" brushRef="#br0" timeOffset="29216.6628">20950 462 109 0,'-1'-18'71'15,"0"-2"-1"-15,1 4 15 0,-1-1 28 16,-1 4 30-16,1 2 26 0,1 2 17 15,-1-1 13-15,-1 3 4 0,2 0-9 16,-1 2-15-16,1 0-17 0,-1 3-19 0,1-2-17 16,0 4-16-16,0-2-12 0,0 2-10 15,0 0-7-15,0 0-9 0,4 8-10 0,0 0-16 16,-1 0-23-16,6 5-30 0,-1 1-61 16,-1 0-44-16,7 10-44 0,-2-5-37 15,-2-1-173-15,1-6 61 0,-2 0 50 16</inkml:trace>
  <inkml:trace contextRef="#ctx0" brushRef="#br0" timeOffset="29383.6831">21017 490 64 0,'-7'-3'122'0,"7"-1"20"16,2 0-4-16,3-4-22 0,2-1-31 15,5-2-38-15,10-6-64 0,1-2-216 16,5 1 77-16,0 1 52 0</inkml:trace>
  <inkml:trace contextRef="#ctx0" brushRef="#br0" timeOffset="29880.3954">18678 2514 110 0,'0'0'167'0,"8"-6"31"15,15-13 13-15,58-49 4 0,18-11-4 16,18-21-6-16,16-9-6 0,7-5-8 16,14-2-7-16,9-1-8 0,2 0-8 0,-2 2-9 15,-9 3-10-15,-8 7-10 0,-12 5-8 16,-3 8-11-16,-19 10-9 0,-12 6-9 0,-11 7-8 16,-8 11-8-16,-24 21-9 0,-7-1-11 15,-14 13-16-15,-10 7-20 0,-6 4-25 16,-6 5-55-16,-1 2-54 0,-8 3-61 0,-1 3-60 15,-4 1 77-15,0 0-329 0,-32 24 79 16,-44 36 66-16</inkml:trace>
  <inkml:trace contextRef="#ctx0" brushRef="#br0" timeOffset="30936.276">15526 5116 14 0,'0'0'88'0,"6"-7"44"15,15-13 26-15,47-49 19 0,13-14 9 16,12-17 2-16,17-13-2 0,19-21-8 16,18-1-10-16,12-6-10 0,10-4-14 15,8-1-13-15,3-3-13 0,-5 4-10 0,-3 4-6 16,-7 8-5-16,-9 10 0 0,-9 11-2 16,-17 11 0-16,-9 7-2 0,-14 10 1 15,-12 5-2-15,-5 10 0 0,-11 6-2 0,-28 20-5 16,-1 5-4-16,-12 10-6 0,-12 6-6 15,-7 6-5-15,-3 4-6 0,-5 3-3 16,-1 2-3-16,-2 1-5 0,-2 1-6 16,-2 2-8-16,0 0-12 0,-1 0-26 0,1 0-69 15,-4 3-70-15,5-2-83 0,-4 2 66 16,-1 0-365-16,0 0 88 0,0 0 73 0</inkml:trace>
  <inkml:trace contextRef="#ctx0" brushRef="#br0" timeOffset="65602.2273">15062 6161 50 0,'0'10'73'0,"-2"-3"7"15,4 0 2-15,-2-2 1 0,1 0 3 16,2-2 3-16,-1-1 4 0,0-2 0 15,-2 0-4-15,10-7-5 0,-3-5-5 16,3-14-5-16,-2-5-5 0,-4-7-6 0,0-3-8 16,-4-5-7-16,-3-38-5 0,-8 4-5 15,-2 6-3-15,0 20-4 0,-1 11-3 16,2 8 0-16,0 2 7 0,-3 5 14 0,1 1 15 16,-1 3 13-16,7 7 12 0,-2 5 1 15,5 0-4-15,-2 4-10 0,4 2-10 16,-1 4-8-16,1 2-6 0,3 0 1 0,2 16 3 15,2 15 3-15,5 6 3 0,15 40 2 16,6 31 0-16,6-6-4 0,-10-31-2 16,1 0-5-16,3-2-3 0,0-3-3 15,0-6-4-15,-10-17-3 0,0-9-4 0,-1-7-6 16,-1 0-16-16,0-2-28 0,-3-2-49 16,3-3-44-16,-7-5-41 0,2-4-29 15,-6-2-23-15,1-3-25 0,-3-4-124 0,-1-2 58 16,-4 0 49-16</inkml:trace>
  <inkml:trace contextRef="#ctx0" brushRef="#br0" timeOffset="66148.731">15229 6190 26 0,'-8'-5'86'0,"4"1"37"16,1 0 18-16,-2 2 6 0,3-1 1 16,0 1-5-16,-3-1-6 0,4 1-8 15,1 2-11-15,-2-4-5 0,1 2-4 0,-1 0-1 16,2 2 0-16,4-7-2 0,0 2-4 15,5-5-5-15,-1-2-7 0,11-11-7 0,0 1-10 16,-1-8-12-16,2 0-15 0,11-29-13 16,-10 13-16-16,-7 6-14 0,-2 3-20 15,3-37 1-15,-9 20-9 0,-4 11 0 16,-3 6 2-16,-3 0 2 0,0 3 4 0,-5 1 20 16,4 5 13-16,-2 2 14 0,-1 6 14 15,1 4 10-15,1 3 6 0,-1 3 1 16,5 3-2-16,-3 1 2 0,2 2-10 0,0 2-7 15,0 3-4-15,3-1 2 0,-3 12 4 16,3 7 2-16,3 17 1 0,2 2 2 16,8 37-2-16,4-3-2 0,1-3-3 15,-4-18-3-15,2-11-2 0,-1-4-3 16,13 23-3-16,-9-19-3 0,1-12-10 0,-3-4-14 16,1-5-34-16,0-3-34 0,-2-4-26 15,0-5-26-15,-3-3-24 0,-1-4-20 16,3-3-11-16,-3-4-12 0,0-5-2 0,1-7 9 15,-3-6 17-15,-3-1 13 0,-3 2 17 16,-2 3 19-16,-2 1 32 0,0 0 36 16,0 4 32-16,-2 1 21 0,2 2 21 15,-1 2 20-15,1 1 14 0,0 1 8 0,0 2 0 16,0 0-2-16,-2 3-6 0,4-1-4 16,-2 5 1-16,1-4 0 0,1 4 1 15,-2 0-2-15,0 0-4 0,7 6-3 16,-2 0 0-16,1 1-6 0,1 4-6 0,2 1-17 15,0-1-29-15,2 2-76 0,-2-1-40 16,1-1-43-16,0 0-47 0,-1-4-106 0,0 0 52 16,0-3 43-16</inkml:trace>
  <inkml:trace contextRef="#ctx0" brushRef="#br0" timeOffset="67168.8482">16061 5695 57 0,'-3'-9'111'16,"-1"-5"26"-16,1 0 9 0,-2-1 4 15,3 0 0-15,-2 2-1 0,-2-5-1 0,2 2-2 16,-2 1-2-16,-1-1-4 0,1 1-6 16,-2 0-7-16,-2 2-8 0,1 2-11 0,-2-1-10 15,-4 4-10-15,0 2-9 0,-3 2-11 16,1 3-8-16,-1 4-7 0,-9 6-5 15,1 5-6-15,4 2-5 0,1 5-5 0,2 1-3 16,8 2-3-16,2 1-3 0,4-3-2 16,5-1-2-16,5-3-1 0,4 10-1 15,8-3 0-15,1-3 1 0,6 2-2 16,-1-4-2-16,6 1 2 0,0-3-3 0,2 0-2 16,-1-2 0-16,-1 2-2 0,1-2-1 15,-2 4-1-15,-1-3 0 0,-5 2-2 16,-3-2 1-16,-5 2 2 0,-5-3 2 0,0-1 3 15,-7-1 1-15,0-2 2 0,-2 0 2 16,-2-2 1-16,0 1 1 0,-7 0 2 16,0-2-3-16,2-5-13 0,-4-1-34 15,1-6-36-15,-3-5-33 0,-9-11-29 0,-17-33-29 16,5-11-17-16,4-5-13 0,-8-30 1 16,16 28 11-16,4-2 15 0,3 19 13 15,8 11 16-15,2 3 22 0,0 1 24 0,1-1 27 16,3 2 29-16,1 2 28 0,0 8 14 15,0 4 19-15,1 5 17 0,0 4 9 16,-1 3 3-16,1 2 1 0,3 1 0 16,-1 3 4-16,-1 4 11 0,6 2 11 0,-2 4 8 15,5 6 2-15,4 10 0 0,1 5-2 16,-1 4-5-16,1 4-5 0,14 27-6 16,-7-19-6-16,-6-11-6 0,-2-5-5 15,1-3-5-15,1-2-5 0,-3-4-4 0,3-4-4 16,-5-2-2-16,-1-6-3 0,-1 0-4 15,1-4-3-15,-2-2-4 0,0-2-1 0,1-7-3 16,1-1-2-16,-3-5-2 16,2-6-2-16,-4 0-3 0,-1 2 0 0,-2 1 0 15,0 2 4-15,-1 1 6 0,-1 2 7 16,0 4 5-16,-1-1 2 0,3 3-1 0,-1 1-4 16,-1 0-5-16,0 1-5 0,0 1-7 15,0 2-3-15,0 1-3 0,1-1-2 16,2 3 0-16,-4 0-2 0,0 0 1 0,12 3-3 15,-4-1-11-15,1 1-34 0,5 2-23 16,-1 1-47-16,4-3-43 0,10 5-50 16,-2-1-38-16,-1-3 105 0,7 1-315 15,1-4 75-15,1 0 63 0</inkml:trace>
  <inkml:trace contextRef="#ctx0" brushRef="#br0" timeOffset="67740.7042">16778 5211 56 0,'0'6'117'16,"2"-1"35"-16,-2-2 15 0,5 0 5 15,-2-2-4-15,4-3-9 0,1-3-11 0,4-7-12 16,5-8-16-16,-2-7-15 0,-2-4-16 16,-3-3-16-16,-4-6-14 0,-3-1-13 15,-5-6-13-15,-7-39-8 0,-10 4-7 16,-4 5-4-16,-4 5 1 0,0 8 8 0,3 20 15 16,3 10 15-16,4 9 12 0,-3 2 11 15,2 2 9-15,2 4 3 0,0 4-1 16,6 5-5-16,0 2-8 0,0 4-6 0,1 5-5 15,4 8-1-15,-1 4 2 0,-2 13 3 16,5 6 0-16,2 4-2 0,4 3-2 16,10 36-5-16,3-6-4 0,5-6-1 15,9-5-6-15,-5-17-3 0,-1-11-4 0,16 18-6 16,-8-17-15-16,-2-10-20 0,-3-4-52 16,4-6-31-16,0-1-39 0,-3-4-31 15,2-3-25-15,-4-5-16 0,-6-3-13 16,-4-3-8-16,10-4 2 0,-12-3-117 0,-4 0 55 15,-3 1 46-15</inkml:trace>
  <inkml:trace contextRef="#ctx0" brushRef="#br0" timeOffset="68852.8323">17084 4977 480 0,'-2'-16'209'0,"-1"0"-119"0,2 1-44 16,-2 1-6-16,-2 1 8 15,2 3 18-15,1 2 22 0,-2 0 17 0,3 1 13 16,-2-1 10-16,1 1 2 0,1 1-2 16,-2 2-7-16,3-1-9 0,-2 0-9 0,4 1-10 15,-2-1-8-15,4-4-8 0,-1 0-7 16,4-4-6-16,-1-2-6 0,9-7-6 15,-3 0-5-15,4-1-4 0,-6 0-4 16,0-1-4-16,-3 3-3 0,-1 4-2 0,-3-1-5 16,0 1-2-16,-3-1-3 0,-2-1-1 15,-1 3 4-15,2 1 2 0,-5 1 2 16,2 5 0-16,-3 1 0 0,-2 5-1 0,0 1 0 16,-2 2 3-16,-4 9 3 0,-6 7 4 15,2 4 3-15,0 6 2 0,2 3 0 16,5 3-2-16,3 2-2 0,5-2-2 15,1 4-3-15,6-2-2 0,1-2-1 0,3-1-2 16,3-3-2-16,3-2-1 0,0-5-2 16,1-6 0-16,0-3-8 0,-3-5-9 15,4-2-14-15,-1-4-17 0,3-5-10 16,-3-2-9-16,9-6-6 0,-3-4 0 0,-4-4-1 16,-1-5 0-16,-4-3 1 0,-3-3 2 15,-4-4 2-15,-1 0 3 0,0-2 4 16,-2 3 14-16,-1-1 25 0,0 9 8 0,-2 5 11 15,2 4 11-15,0 3 4 0,0 4 0 16,0-1-1-16,0 4-6 0,1 2-6 16,-1 5-1-16,2-4-1 0,-2 4 2 0,0 0 3 15,10 8 1-15,-1 1 0 0,2 3 0 16,-2 0 1-16,7 8-3 0,0-1-2 16,1 1-1-16,-2-3-1 0,0-4-1 15,-4-1 1-15,-1-3-2 0,0 1 0 0,-1-4 0 16,-3-1 0-16,0-2-1 0,3-1-3 15,-2-2-6-15,0-4-9 0,0-1-16 16,5-5 1-16,-4-2-7 0,4-11 1 16,-2-2 0-16,-3-1 2 0,0-2-1 0,-2 0 3 15,0 4 2-15,-1 4-1 0,-2 2 1 16,2 2-1-16,-1 1 4 0,-2 2 0 16,2 1 3-16,-1 4 1 0,0 0 1 0,-1 0-4 15,2 1 0-15,-3 2 2 0,2 1-1 16,1 0 5-16,1 1 4 0,-2 2-2 15,3-1 4-15,-2 1-1 0,3 1 1 16,-1 0 2-16,0 0 0 0,5 1 0 0,-1-1 1 16,-1 2 0-16,2-2 1 0,-1 0 0 15,1 0 1-15,-1 0 1 0,2 0-1 16,-2-2 2-16,1 0 0 0,4-3 0 16,-3 0 2-16,1-1-1 0,0-1 1 0,-2 0 1 15,-1-2 0-15,2 2-1 0,-4-3 0 16,2 2-1-16,-4-3 1 0,1 2 1 15,-3 1-2-15,1 0 2 0,-2 0-1 0,0 0 2 16,-2 1 2-16,0-1 2 0,0 2-1 16,0 1-1-16,-1 1-2 0,-1 0-2 15,-2 0-3-15,1 2 0 0,-1 2-2 0,-1 0 0 16,-3 4 0-16,-1 5 3 0,0 0 2 16,1 4 3-16,0 1 1 0,2 2 0 15,2 2 1-15,0 0-1 0,3 2-1 16,2-2 2-16,2-1 0 0,1-1 1 0,1-1 2 15,2-2 1-15,2-2 1 0,0-2 0 16,2-3-1-16,3-4-4 0,-3-3-8 16,4-6-21-16,8-7-22 0,-2-3-13 0,0-4-13 15,-4-5-6-15,-2-3-1 0,-3-5-7 16,-2-5-5-16,-5-4 8 0,-4-4 0 16,-3-38 6-16,-6 3 4 0,-2 24 8 15,1 12 26-15,-1 10 29 0,2 4 15 0,-3-1 15 16,-1 6 18-16,2 3 16 0,4 6 8 15,-2 6 1-15,3 1-2 0,-1 4-6 16,2 4-5-16,-1 2-1 0,5 1 3 0,-7 10 5 16,2 2 1-16,2 5-1 0,0 1-1 15,1 3-4-15,7 11-4 0,0 1-2 16,3-2-4-16,3 1-2 0,4 0-4 16,2-2-11-16,1 1-26 0,20 19-65 0,-8-14-64 15,-4-12-66-15,-2-4 55 0,0-3-436 16,3-3 95-16,2-4 79 0</inkml:trace>
  <inkml:trace contextRef="#ctx0" brushRef="#br0" timeOffset="69633.9084">18552 3773 51 0,'-9'2'127'0,"3"0"32"0,1 1 10 16,0-2-3-16,0 0-8 0,0 1-10 16,1-2-13-16,2 1-10 0,-1 1-10 0,-1-1-6 15,2 0-4-15,2-1 2 0,0 0 11 16,0 0 12-16,0 0 12 0,15-10 4 15,11-10 1-15,58-38-4 0,4-4-6 0,2 1-8 16,0 1-8-16,-6-1-8 0,-4 0-7 16,-24 21-7-16,0 0-6 0,-4 2-6 15,-12 9-5-15,-11 8-7 0,-7 5-5 16,1 0-5-16,-6 5-5 0,-3 2-4 0,-4 1-3 16,0 2-1-16,-2 2-3 0,-3-1-1 15,1 2-2-15,-4-1-2 0,2 2-3 0,0 0-15 16,-4 1-25-16,0 1-79 0,0 0-73 15,0 0-90-15,-13 7 66 0,7 0-410 16,0-1 97-16,1-4 81 0</inkml:trace>
  <inkml:trace contextRef="#ctx0" brushRef="#br0" timeOffset="71534.5153">21795 1636 33 0,'-6'14'101'0,"1"0"31"0,3 3 14 16,0 0 2-16,2 0-2 0,4 1-6 15,1-1-6-15,1-1-7 0,8 5-6 16,-3-5-6-16,2-5-7 0,-3-2-4 0,5-4-6 15,-2-2-5-15,0-4-5 0,4-6-6 16,6-7-14-16,1-8-20 0,-4-6-19 16,14-30-23-16,-12-6-38 0,-9 8-24 15,-7 5-6-15,-6 4 5 0,-2-46 4 0,-6 5 5 16,-5 5 7-16,-4 8 18 0,-2 4 24 16,8 20 19-16,-4 13 16 0,2 8 16 0,1 2 14 15,1 3 12-15,-4 2 8 16,7 7 4-16,1 5-1 0,0 1-6 0,2 3-9 15,-1 2-11-15,3 3-7 0,3 2-2 16,-7 8-2-16,5 1 1 0,-1 11 1 0,0 16 0 16,2 1-1-16,5 9-3 0,10 38-2 15,5-6-3-15,2-5-2 0,-1-7-2 16,9-6-3-16,-6-19-2 0,3-9-2 0,-4-7-1 16,2-2-2-16,3-3-2 0,2-3 0 15,1-4-1-15,1-2-3 0,1-6-5 16,-6-5-7-16,4-5-7 0,-2-6-6 15,-5-2-14-15,0-6-4 0,-3-5 0 0,-4-4 0 16,-2-1-1-16,-5-5 1 0,-2 0 0 16,-4-3 2-16,-3 3 0 0,-3 2 10 15,0 1 6-15,-4 3 6 0,3 6 6 0,-2 6 2 16,3 3 2-16,-2 4 1 0,3 0-3 16,-1 3-4-16,-1 3-3 0,0 3-1 15,4 0 0-15,-5 4 1 0,1 5 2 16,3 1 0-16,1 1 0 0,0 8 0 15,4 1 0-15,2 9 1 0,5-1 0 0,2 1 1 16,2-4 0-16,4-2 1 0,1-2 2 16,0-2 3-16,1-5-1 0,2-4 2 15,-4-2 0-15,1-5 2 0,-3-2 2 0,-2-2 0 16,1-4 0-16,-2-2 0 0,4-8-1 16,-2-4-1-16,-6-1-2 0,-3-6-2 0,-3 1-2 15,-4 0-3-15,-4-7-2 16,-1 0 0-16,-6 1-1 0,0 1-1 0,-6 2-2 15,1 0-1-15,-1 5 0 0,-2 2-1 16,-4 3-3-16,1 4-9 0,-1 2-4 0,5 4-10 16,4 0-14-16,1 4-23 0,3 0-29 15,0 2-30-15,5 0-24 0,5 2-5 16,-9 0 5-16,9 0-4 0,0 0 0 16,0 0 1-16,0 0-2 0,0 0-2 0,0 0 1 15,28 1 8-15,-17-2 9 16,4-2 13-16,0 1 11 0,3 0 10 0,-6 0 10 15,2 1 3-15,-4 0 12 0,0 1 6 16,1 0 15-16,0 0 13 0,-1 1 17 16,-2 3 16-16,2-2 10 0,-3 2 10 0,6 3 13 15,0-2 9-15,-3 4 11 0,1-1 5 16,-2 0 8-16,0 1 4 0,1-1 3 0,-2-2-1 16,3 3-1-16,-1-1 2 15,-2-2-1-15,-1 0 0 0,1-2 1 0,0-3-1 16,2 2 0-16,-1-3-2 0,1-1-3 15,3-2-3-15,-1-4-5 0,4 0-5 0,-4-3-2 16,-1-1-2-16,0 0 1 0,0 0 4 16,-1-2 4-16,-1 1 5 0,0 3 6 15,-1-2 7-15,-3 3 4 0,1 3 2 16,-2-1-1-16,0 2-4 0,-4 4-7 0,3-8-9 16,-3 8-9-16,6-5-8 0,-6 5-6 15,3 0-6-15,-3 0-2 0,0 0-2 16,9 8-3-16,-4-4-1 0,0 2-3 15,2 0 1-15,4 2-1 0,0 0 1 0,0 0 0 16,1-2 3-16,4-1 0 0,-2-2-1 16,3 0 1-16,2-5 0 0,-1-1 1 15,7-4 0-15,1-4-1 0,-4 0 0 16,-3-4 0-16,2-1 3 0,-4-3 2 0,-6 4 0 16,-3-1 1-16,-3 1-1 0,1 0 0 15,-3-1 1-15,-2-1 0 0,-1 4 0 16,0 1-1-16,-1 2-3 0,0-1-1 0,-1 0-9 15,-5 3-28-15,3 1-51 0,-3 1-40 16,-3 4-42-16,-1 3-53 0,-6 2 76 16,-10 10-89-16,0 4-290 0,-26 19 84 15,14-6 70-15</inkml:trace>
  <inkml:trace contextRef="#ctx0" brushRef="#br0" timeOffset="71809.7715">21580 1688 969 0,'-9'3'497'16,"2"0"-220"-16,0-1-129 0,5-2-74 15,-2 2-37-15,4-2-19 0,0 0 0 0,0 0-3 16,5-8 1-16,3 2 2 0,4-3 4 16,7-6-1-16,5 1 0 0,2-2-7 0,3-4-44 15,28-14-86-15,-4 0-83 16,6 4-105-16,-1 1 51 0,-5-7 42 0</inkml:trace>
  <inkml:trace contextRef="#ctx0" brushRef="#br0" timeOffset="74420.8449">23505 828 16 0,'0'11'53'16,"-1"-3"15"-16,0 2 6 0,0-1-1 15,0-1-3-15,1 1-4 0,-2-3-3 0,2-1-3 16,0 0-2-16,0-2 0 0,-2 2 1 16,2-2 2-16,2 0 2 0,0 0 2 15,-2-1 1-15,0-2-2 0,4 0-4 0,-4 0-9 16,8-9-12-16,-5 0-16 0,3-6-18 15,-1-12-24-15,1-4-15 0,-5-4-4 16,-1 0 2-16,0-3 1 0,-5-4 0 16,0-1 8-16,-6-32 5 0,0 24 20 0,3 10 12 15,0 8 14-15,-2 0 18 0,4 5 16 16,-2 3 14-16,1 5 9 0,-2 5 4 16,6 3-1-16,-4 3-5 0,4 2-7 15,-3 2-1-15,2 4-9 0,-4 5-1 0,-1 4 6 16,0 4 11-16,-4 14 7 0,2 7-4 15,1 1-5-15,1 6-2 0,3 3-1 16,5 2-7-16,4 0-6 0,2-2-7 16,14 32-4-16,-3-26-4 0,0-12-4 0,3-9-4 15,1-2-8-15,1-3-13 0,5-3-20 16,-2-5-41-16,4-4-25 0,-4-3-19 0,0-5-11 16,-4-5-7-16,-4 0-7 0,0-2 2 15,0-4 8-15,5-5 6 0,-8-1 6 16,-2 1 8-16,-2-1 11 0,-2 1 12 0,-4-3 21 15,2 0 23-15,-2 2 17 0,-2 3 10 16,-1 2 16-16,0-2 10 0,0 4 8 16,0 0 9-16,-1 1 5 0,1 0 4 15,0 1 1-15,-1-1-2 0,1 3-5 0,0-2-3 16,0 0-7-16,0 2-3 0,0 0-6 16,1-1-5-16,-1 1-3 0,1-1-2 15,0 1-1-15,0 0-1 0,4 0-2 16,-1-1-1-16,2-1 0 0,-3 1-2 0,5-2-1 15,-4 0-2-15,4-1 0 0,-3 1 0 16,0-1 0-16,3-1-1 0,-5 0-2 16,1 0-5-16,0 0 0 0,-2-1 1 0,1 0 4 15,-2 0 5-15,-1 1 1 0,0 2 0 16,-1 0-4-16,-2 3-2 0,2-1-3 16,-1 1 0-16,-4 2-1 0,6 1 2 0,-11 4 1 15,4 0 1-15,-4 4 1 16,0 3 2-16,2 3 2 0,-3 8 0 0,1 0 0 15,3-2-1-15,4-1 3 0,-1-3-2 16,3 2-2-16,2-6 2 0,0 1-4 0,1-2-2 16,2 0 0-16,1-2-4 0,0-1-6 15,3-3-16-15,1-1-15 0,-1-3-10 16,1-1-9-16,1-3-3 0,7-3-3 16,-4-4-2-16,7-9 15 0,0-1-11 0,-5-1 4 15,3 0 3-15,-2 0 5 0,0 1 11 16,-5 3 15-16,-2 3 10 0,-1 4 9 15,-1 2 5-15,0 0 3 0,-2 2-3 0,-2 1-4 16,3 2-2-16,-3 2 0 0,2-1 4 16,0 2 3-16,-4 0 5 0,12 3 3 15,-5 3 1-15,-3-2 0 0,6 6-1 16,0-1 0-16,-1 0-1 0,0 0-1 0,0 1 0 16,-2 1-1-16,2-2 1 0,-1-2-1 15,-1 0 0-15,0-1-1 0,-3 0 0 0,3-3 1 16,-3 1-1-16,4-1-3 0,-5-2-8 15,3-1-16-15,-3-1-10 0,-3 1-7 16,13-4-3-16,-7-1-3 0,0-1-4 16,-2-1 0-16,2 1 4 0,-2-1 5 0,3-1-1 15,-4 2 4-15,3-1-2 0,-2 0 2 16,0 2 3-16,1-1 3 0,-3 1 0 16,5 0 2-16,-4 0 1 0,3-1 1 15,-2 3 0-15,3-2 0 0,-2 1 4 0,2 0 1 16,2 1 4-16,-1-1 1 0,0-1 9 15,1 3-4-15,4-5 0 0,0 3-1 16,0-2 2-16,0 0 1 0,0 0 1 0,0-1 0 16,0 0 1-16,-1 0 4 0,-1-2-1 15,0 1 1-15,-2 0 0 0,0 1 0 16,-1 0 3-16,-4 2 4 0,2-1 3 0,-3 1 6 16,1 0 5-16,-1 0 3 0,-1 2 3 15,-1-1 0-15,-1 1-2 0,1-1-6 16,-1 2-2-16,0 2-4 0,0 0-2 15,-1-3-4-15,1 3 4 0,0 0 1 0,-10 11 0 16,8-4 0-16,-4 2 3 0,4 0-1 16,-5 4 1-16,4 2-2 0,0-2 2 15,2-2 0-15,-1 0-1 0,2-1-1 0,2-1 0 16,0 0 1-16,0-1 0 0,5 0-2 16,-2-2-5-16,4-1-16 0,0-2-26 15,3-1-35-15,2-2-21 0,1-2-8 16,3-2-11-16,7-6-9 0,-2-2-4 0,-2-2-2 15,-2-4 10-15,-2-2 0 0,-2 0 6 16,1-3 16-16,-4 1 7 0,-3 3 21 16,0 3 25-16,-5 1 34 0,3 3 17 15,-3-2 24-15,1 5 17 0,-3 1 18 0,1 1 12 16,0 1 6-16,-1 0 2 0,-1 3-5 16,0-1-7-16,0 2-3 0,-1 2-3 15,0-2-1-15,0 2 0 0,0 0-1 0,0 0-2 16,0 0-3-16,-3 9-3 0,3-6-3 15,0 2-4-15,0 0-5 0,1-1-4 16,1 4-5-16,-1 1-4 0,3-2-13 0,1 1-25 16,2 4-72-16,3-2-83 0,-4 1-92 15,5 0-227-15,0 2 78 0,0-2 65 16</inkml:trace>
  <inkml:trace contextRef="#ctx0" brushRef="#br0" timeOffset="77682.7785">19432 2473 1 0,'-5'-4'81'15,"0"2"29"-15,1-1 6 0,4 3-3 16,0 0-4-16,-3 7-8 0,6 0-5 0,2 7-5 15,8 8-7-15,0 3-5 0,5 4-8 16,17 24-5-16,-9-12-5 0,11 11-3 16,-10-12-5-16,-3-7-7 0,11 19-21 0,-9-15-34 15,-2-8-65-15,-6-4-41 0,3-4-80 16,0-1 33-16,-1-3 27 0</inkml:trace>
  <inkml:trace contextRef="#ctx0" brushRef="#br0" timeOffset="78230.8103">19388 2516 69 0,'-7'-13'116'0,"2"3"24"0,0 2 6 16,1 1-7-16,1 0-14 0,2 3-11 15,1-1-11-15,0 5-13 0,5-5-8 0,1 5-5 16,4 2-4-16,5 2-2 16,13 4-3-16,-2 3-3 0,3 1-2 0,2 2-5 15,0 1-3-15,1 0-3 0,-2-1-6 16,1 1-2-16,-1-2-4 0,0 0 0 0,-2-3-3 15,-4-1 1-15,-4-3-2 0,-4-1 1 16,-4-2-2-16,-2-1 2 0,0-2 1 16,-2-1 0-16,-1-2-1 0,0-3-2 15,-2-2-7-15,2-4-4 0,-3-4-3 0,-4-2-5 16,0-2-2-16,-1-10-3 0,-3-1-3 16,-2 1 1-16,-1 1 2 0,5 5 3 15,-2 5 7-15,0 3 9 0,2 3 5 16,1 3 1-16,-3 1-5 0,3 2-6 0,-1 1-5 15,1 1-4-15,1 2-3 0,0 1-2 16,0 2 0-16,0 0 2 0,0 0 0 16,11 11 1-16,-3 0 0 0,1 1 0 0,7 9-3 15,1 0 3-15,0 1 1 0,3 0-2 16,-1-1 0-16,-1-2-2 0,4-1-14 16,-1 0-39-16,-1-1-35 0,1-3-40 15,1-1-35-15,-5-4-30 0,-1-2-22 0,-2-3-133 16,-3-1 57-16,2-2 46 0</inkml:trace>
  <inkml:trace contextRef="#ctx0" brushRef="#br0" timeOffset="78623.0122">20167 2500 36 0,'-3'-4'88'0,"2"1"26"0,0-1 15 15,1 4 6-15,-3-5 4 0,3 5-1 16,-4-6-5-16,4 6-10 0,0-5-9 15,0 1-13-15,0 4-10 0,3-9-7 16,-1 2-8-16,2-1-8 0,1 0-6 0,1-4-6 16,2-1-3-16,2 1-5 0,-4-1-3 15,2 1-3-15,-2-1-4 0,1-1 1 16,-2-1-4-16,1 3 1 0,-4-3 2 0,0 4 4 16,0 0 5-16,-2 2 6 0,0 2-2 15,-2-1-4-15,0 5-4 0,1-1-5 16,-4 0-4-16,1 1-4 0,4 3-4 15,-15 2-1-15,8 2-1 0,-4 4-1 0,2 2-1 16,0 2 0-16,0 2 1 0,2 0 0 16,2 3 0-16,1 0-1 0,2-1 0 15,2 2 0-15,3-2 1 0,1 0 0 16,3-2 0-16,1-3 0 0,2 0 0 0,2-3-1 16,2-2-7-16,0-3-15 0,2-4-45 15,4-4-34-15,6-4-39 0,-1-5-25 16,2-3-22-16,-5-4-15 0,-1-3-17 15,-4-3-128-15,-2-5 54 0,-5-1 45 0</inkml:trace>
  <inkml:trace contextRef="#ctx0" brushRef="#br0" timeOffset="79330.2425">20413 2020 279 0,'-5'-22'126'15,"-1"2"-62"-15,0 4-17 0,0 2 6 0,-1-1 13 16,2 4 14-16,0 2 6 0,3-1 0 16,-3 5-5-16,2-1-8 0,2 2-8 15,1 4-1-15,0 0 5 0,0 0 2 16,0 0 4-16,0 0 0 0,0 19 0 0,7-4-2 15,3 11-3-15,2-1-5 0,3 1-4 16,0 1-3-16,4-2-3 0,-2 1-4 16,2-1-3-16,1-3-3 0,-1 0-3 15,-1-4-3-15,0 0-3 0,2-5-5 0,-5-2-7 16,-4-3 0-16,-2-2-9 0,-3-1-3 16,3-3-1-16,-3 1-8 0,-6-3-12 15,0 0-17-15,0 0-11 0,0 0-3 0,9-11-2 16,-9 11 3-16,-6-12 4 0,-1 5 12 15,-2-1-13-15,-2-1 3 0,0 3 6 16,-1 0 5-16,1 3 4 0,-2 2-2 16,2 1 6-16,-3 2 3 0,-4 3 9 0,5 1 4 15,-9 7 8-15,1 2 6 0,5 2 9 16,2-1 3-16,4-4 1 0,4 2 2 16,-1 1 2-16,5 1 0 0,-2 0 1 15,4-3 1-15,3-1 1 0,-1 2 1 0,5 0 0 16,-1-3-1-16,1 0 0 0,4-1-2 15,-1-3-1-15,2-4-4 0,0-2-8 16,0-1-18-16,5-1-41 0,7-7-26 16,1-1-26-16,-4-5-21 0,0 2-17 0,-3-4-6 15,-2-1-5-15,-6 2 1 0,2-7 5 16,-5 3 12-16,-1 2 12 0,-3 2 12 16,1-2 9-16,-3 1 12 0,0-2 20 15,1 1 19-15,-2 3 21 0,1 0 17 0,-2 3 9 16,1-1 11-16,-2 1 12 0,2 1 11 15,-1-3 10-15,0 4 8 0,-1-1 8 16,1 2 6-16,0-1 5 0,0-1 4 0,-2 2 3 16,0 1 2-16,1-1-1 0,1-1 1 15,-2 2-4-15,1-2 0 0,-2 2-1 16,2 0-2-16,-1 0 1 0,0 1-1 16,1-1-2-16,1 2-2 0,0 1-4 0,-1 0-4 15,1 1-9-15,1 3-8 0,-3-6-8 16,2 3-10-16,1 3-4 0,0 0-3 15,0 0-4-15,0 0-2 0,0 0-2 0,0 0-2 16,0 0-1-16,15 13-1 0,-10-6-1 16,5 2-3-16,-1 4-9 0,0 0-23 15,6 6-30-15,-5-2-22 0,0-5-30 16,0 1-32-16,-4-2-29 0,3 3-29 0,-3-5-25 16,2 3-126-16,-2-3 57 0,0 1 48 15</inkml:trace>
  <inkml:trace contextRef="#ctx0" brushRef="#br0" timeOffset="79520.8551">20561 1830 39 0,'-3'-3'51'0,"2"1"-1"0,0 0-9 0,1 2-15 16,0 0-22-16,2-4-75 0,-2 4 23 16,0 0 16-16</inkml:trace>
  <inkml:trace contextRef="#ctx0" brushRef="#br0" timeOffset="80391.4067">20503 1737 64 0,'-3'-3'114'0,"-3"-1"15"0,3 1-1 0,1 0-10 16,-1 0-20-16,0 2-19 0,3 1-26 15,-2-2-27-15,2 2-33 0,0 0-59 16,0 0-180-16,1 8 82 0,2-3 54 16</inkml:trace>
  <inkml:trace contextRef="#ctx0" brushRef="#br0" timeOffset="80844.1486">20636 1830 59 0,'4'7'101'16,"1"-2"16"-16,1 1 5 0,0 1-2 15,3 2-4-15,2 1-8 0,-2-1-7 0,1 0-6 16,0-1-6-16,1 0-5 0,1 0-2 15,-1-3-5-15,-1 4-4 0,0-7-4 16,0 2-5-16,-1-3-5 0,-3 1-3 16,0 0-3-16,2-4-5 0,-8 2-1 0,11-2-6 15,-6-2-3-15,-1 1-5 0,1-4-2 16,-1 0-3-16,-3-1-1 0,1 0-2 16,-4-3 0-16,2 3 4 0,-1-3 8 15,-2 1 7-15,1 1 8 0,-1-1 10 0,1 1 5 16,-1 1 5-16,0 1 0 0,1 0-2 15,1 2-4-15,-2 0-6 0,2 0-9 16,0 2-6-16,-1 0-8 0,1 1-5 16,1 2-5-16,0 0-2 0,0 0-3 0,0 0-3 15,0 0 0-15,5 8-3 0,-1-1-8 16,1 1-20-16,1 2-39 0,2 2-26 16,3 0-38-16,-2-2-32 0,0 0-27 0,-1 1-24 15,3-3-160-15,-4-2 60 0,-1 0 49 16</inkml:trace>
  <inkml:trace contextRef="#ctx0" brushRef="#br0" timeOffset="81202.6628">20935 1855 22 0,'2'-7'48'15,"-2"-1"27"-15,0 2 23 0,0 0 22 16,0 2 16-16,0-1 7 0,1 1-4 0,-1 4-9 16,0-6-13-16,0 3-13 0,0 3-11 15,1-4-6-15,-1 4-7 0,0 0-2 16,0 0-2-16,0 0-5 0,9 7-5 0,-4-3-5 15,1 2-5-15,0 1-4 0,-1-1-3 16,3 1-3-16,3 2-1 0,-3-4-3 16,-1 1 0-16,1-3-1 0,0 0-2 15,0 0 0-15,2-2-2 0,0 0-1 0,-3-2-3 16,2-1 0-16,-1-3-2 0,0 2-2 16,0-3 2-16,-2-1-3 0,-1 0-2 15,0-1 0-15,0 0 3 0,-1-1 6 0,0 2 5 16,-2-1 7-16,1 0 6 0,1 0 2 15,-2 3-1-15,-1-1-2 0,0 1-4 16,1 1-6-16,1 0-6 0,-2 1-7 16,0 0-8-16,1 1-6 0,-2 2-7 0,5-2-12 15,-1 2-33-15,-4 0-27 0,0 0-31 16,15 6-39-16,-8-2-36 0,1 2-38 16,1 4-186-16,1 1 66 0,5 10 55 15</inkml:trace>
  <inkml:trace contextRef="#ctx0" brushRef="#br0" timeOffset="81530.7737">19650 3453 66 0,'0'0'131'0,"35"-28"36"0,50-48 19 0,14-11 10 15,11-9 7-15,10-6 2 0,6-4-3 16,9-2-8-16,6-3-12 0,-2 4-12 16,1 3-13-16,-5 6-15 0,-3 5-14 0,-14 5-12 15,-8 3-8-15,-16 9-9 0,-7 14-9 16,-31 20-7-16,-3 4-8 0,-13 12-6 15,-11 6-13-15,-8 7-25 0,-3 4-51 0,-6 4-113 16,-2 2-41-16,-2 4-44 0,-6 6-201 16,-6 7 70-16,-10 17 58 0</inkml:trace>
  <inkml:trace contextRef="#ctx0" brushRef="#br0" timeOffset="83381.1447">19719 3777 32 0,'4'7'66'0,"0"-1"17"0,1-1 11 16,-1-4 5-16,2 1 3 0,-1-4-2 15,4-2-3-15,0-4-6 0,1-5-6 0,3-10-13 16,0-7-14-16,-5-1-14 15,-2-7-10-15,-4 1-12 0,-4-7-7 0,-8-35-6 16,-8 6-4-16,-2 5-2 0,-1 20 0 16,5 10 6-16,1 10 18 0,-2-1 22 0,3 5 24 15,-2 2 15-15,4 6 8 0,4 3 2 16,2 4-6-16,0 2-10 0,1 2-12 16,-1 3-9-16,3 3-4 0,1 4 2 0,-2 5 2 15,3 5 4-15,1 18 2 0,1 7 1 16,4-1 0-16,1 3-3 0,13 32-3 15,-4-21-4-15,-3-13-4 0,1-6-4 16,3-4-4-16,-1-3-4 0,4 0-3 0,1-4-6 16,0-3-13-16,1-2-19 0,2-5-43 15,-7-3-35-15,3-5-21 0,-5-4-19 16,-1-2-12-16,1-4-18 0,0-5-3 0,-3 0 6 16,-2-4 11-16,-3 1 14 0,2-3 14 15,-5-1 10-15,1 2 20 0,-2 1 25 16,-1 3 21-16,-1 1 17 0,1-1 16 0,-1 2 9 15,1 1 8-15,1 0 8 16,-2 1 7-16,1 1 5 0,0 0 5 0,0 0-1 16,-1 2 0-16,3-1 0 0,-1-3 0 15,3 1-3-15,-1-1-2 0,2 1-2 0,2-5-2 16,1 0-2-16,-1-1-2 16,1 1-2-16,0-2 0 0,1 0-1 0,-1 0 0 15,-2 0 0-15,0 0-1 0,-1 0 0 16,-3-2-1-16,1 1 1 0,-2 3 0 0,-1 1 3 15,-2 1 3-15,-1 1 5 0,0 0 1 16,-2 0-1-16,-1 3-3 0,-1 1-6 16,1 2-5-16,-3 1-5 0,-1 5-2 0,-4 2-2 15,0 6 2-15,-4 9 4 0,0 5 5 16,2 4 7-16,3 1 4 0,1 4 1 16,2-1-2-16,4-1 0 0,2-7-3 0,3-4-1 15,3-3-2-15,1 0-1 0,1-3-1 16,1-2 1-16,4-2-1 0,0-2 0 15,2-4-1-15,3-4-7 0,-1-4-11 16,5-2-15-16,6-8-28 0,0-3-6 0,-2-6-6 16,-2-4-4-16,-1 0 0 0,-5-3 13 15,1-2-10-15,-3-1 5 0,-3 3 1 16,1-2 4-16,-2 6 7 0,-4 5 7 16,0 4 8-16,0 3 5 0,-2 2-1 0,0 4-1 15,-1 0-1-15,1 1 1 0,-2 1 5 16,2 3 11-16,-2 1 4 0,-1 1 7 15,5 0 6-15,-5 0 4 0,5 4 1 0,1 3 1 16,-1-1-1-16,0 2-1 0,3 3-1 16,-3-2-1-16,4-1-2 0,-5 0-1 0,3-1-1 15,-2-2-2-15,0 2 1 0,1-2 0 16,0 0 0-16,1-2 2 0,-2-2-1 16,1-2 0-16,-1 1-1 0,2-4-3 15,1-2-5-15,2-2-3 0,0-3-4 0,-1-2-4 16,-2 0-6-16,1-2 1 0,-1-1-1 15,0 0 0-15,-3 1-2 0,3-1-1 16,-1 2 2-16,0 0-3 0,1 1 4 16,-3 1-2-16,2 2-3 0,-1 1 1 0,0 1 0 15,-1 1 6-15,2 0-6 0,-3 0 1 16,4 1 0-16,-2 0-1 0,1-1 3 0,1 2 1 16,3-2 3-16,1-1 1 0,1-2 2 15,0 1 0-15,3 1 1 0,-2-2 1 16,7-5 0-16,-1 1 0 0,1-3 0 15,-1 3 0-15,-8 0 3 0,1 2-1 0,-1 2 0 16,-2-1 5-16,0 1-2 0,-1 1-1 16,-3 2 0-16,-2 0-1 0,1 1 2 15,-1 1 5-15,-2 0 0 0,-1 0-1 16,0 2-1-16,-1 0-3 0,1 3-2 0,-4-2-1 16,4 2 0-16,0 0 0 0,-9 4 0 15,4 0 2-15,-1 2 0 0,4 2 4 0,-2 0 1 16,0 0 3-16,4 2 2 0,0 0 2 15,-1 1 1-15,2-3 2 0,-1 1-1 16,2 0-1-16,2-1 0 0,0 0 1 16,1-3 0-16,0-1 1 0,4-1 0 0,-3-3-5 15,3 0-6-15,1-4-14 0,2-2-25 16,2-4-13-16,2-6 4 0,0-3-18 16,-2-4-3-16,-2-2-8 0,-4-5-2 0,-3 1 3 15,-1-5 7-15,-1 1 4 0,-3 0 5 16,-4-2 7-16,2 3 25 0,0 1 17 15,1 7 10-15,-2 5 14 0,2 5 15 0,-2 2 11 16,0 1 7-16,2 3 3 0,-2 0 1 16,2 2-2-16,-2 2-5 0,1 0-3 15,2 3-1-15,0 1 0 0,0 0 2 16,-5 6 1-16,2 2-1 0,2 1-3 0,1 2-2 16,0 0-3-16,0 6-3 0,2 1-3 15,7 7-3-15,4-2-5 0,-1 1-14 0,4-2-35 16,1-1-56-16,5-3-73 0,5-1-69 15,0-1 68-15,6-3-343 0,0-4 82 16,1-6 68-16</inkml:trace>
  <inkml:trace contextRef="#ctx0" brushRef="#br0" timeOffset="83898.8443">19792 4082 46 0,'25'-18'126'0,"63"-48"43"0,8-15 20 16,11-10 8-16,3-10 0 0,6-1-7 16,14 2-10-16,-12-4-11 0,-4 10-11 0,-6 8-13 15,-4 8-12-15,-9 4-12 16,-9 8-10-16,-9 7-11 0,-26 17-13 0,-2 2-19 15,-14 9-24-15,-9 6-30 0,-5 3-45 0,-1 1-68 16,-1-1-56-16,-8 1-206 0,-3 3 61 16,-6 4 50-16</inkml:trace>
  <inkml:trace contextRef="#ctx0" brushRef="#br0" timeOffset="84316.6385">19328 3309 43 0,'0'0'131'0,"15"-8"52"0,40-29 27 0,43-31 8 16,7-9 0-16,14-10-7 0,15-3-12 15,2 0-13-15,-1 0-15 0,-1 3-14 16,0 6-13-16,-10 3-14 0,-10 8-11 15,-9 5-12-15,-6 8-10 0,-8 4-9 0,-29 17-8 16,-1-1-7-16,-6 2-6 0,-13 11-7 16,-11 5-5-16,-9 6-10 0,2 1-23 15,-8 5-58-15,-2 1-100 0,-4 4-31 16,-5 3-31-16,-2 5-216 0,-5 1 69 0,-3 8 58 16</inkml:trace>
  <inkml:trace contextRef="#ctx0" brushRef="#br0" timeOffset="85384.9428">20975 1112 8 0,'-16'-5'22'15,"-14"0"5"-15,-1 2-1 0,-3 2-1 16,-6 5-1-16,-3 2-3 0,-38 7-2 16,6 6 0-16,-1 5-4 0,-26 13-3 15,31-8-2-15,-32 17-3 0,9 1-1 0,0 3-1 16,2 1-1-16,2 2 0 0,0 4 1 15,0 4 3-15,0 8 4 0,3 2 3 16,-2 4 5-16,1 7 5 0,4 6 5 0,5 1 7 16,1 1 8-16,3 2 7 0,2 3 5 15,5 5 8-15,8 3 4 0,5 0 5 16,13 1 3-16,5 2-1 0,20-26-2 0,5 44-7 16,14-34 1-16,14 39 0 0,12-9-6 15,13-6-2-15,13-6-3 0,5-7-3 16,12-9 0-16,7-10-2 0,8-9-1 0,7-10 5 15,7-10-4-15,9-14-3 0,1-14 2 16,11-11 0-16,-26-12 0 0,47-14 1 16,-2-10 1-16,-6-12 0 0,-4-14 0 15,4-12-1-15,-5-9-2 0,-9-8 0 16,3-9-7-16,-8-9-2 0,-1-5-2 0,-8-11-2 16,-6-2-1-16,-7-4-1 0,-15-3-3 15,-8-7-1-15,-13-3-4 0,-11-4-4 16,-10 0-3-16,-9 5-3 0,-8-9-4 0,-9 9 2 15,-6 35 1-15,-7-2 0 0,-8-33 1 16,-3 42 4-16,-13-29 1 0,2 40 1 16,-18-20-2-16,7 37-2 0,-26-15-1 0,10 30-2 15,-12 7-2-15,-9 10-3 0,-37 2-2 16,25 19-2-16,-9 13-2 0,-44 14-1 16,13 17-1-16,3 12-1 0,0 10-1 0,1 7-1 15,1 9-3-15,3 6-11 0,3 6-14 16,11 3-16-16,7 8-32 0,11 5-48 15,11-7-40-15,13 2-55 0,15 3-156 16,21-27 63-16,6 2 52 0</inkml:trace>
  <inkml:trace contextRef="#ctx0" brushRef="#br0" timeOffset="86940.8575">15258 6866 59 0,'94'-70'95'0,"7"-12"18"0,8-11 9 16,13-11 4-16,12-13 0 15,13-10-3-15,12-10-4 0,7-7-6 0,5-7-7 16,1 1-4-16,-2 6-2 0,2 4-4 16,-5 3 0-16,-4 6 0 0,-8 6 1 0,-8 5 1 15,-10 7 0-15,-11 11-1 0,-13 2-1 16,-14 10 1-16,-12 14-2 0,-12 12-4 15,-26 23-5-15,-13 12-3 0,-8 6-5 16,-7 6-5-16,-7 5-1 0,-3 2-5 0,-2 4-9 16,-6 0-19-16,-1 3-21 0,-4 1-32 15,2 2-63-15,-11 3-45 0,-3 5-53 16,-10 8-54-16,-1 6-158 0,-25 28 64 0,-17 19 55 16</inkml:trace>
  <inkml:trace contextRef="#ctx0" brushRef="#br0" timeOffset="87724.0269">15597 6441 2 0,'-5'19'79'15,"-3"13"40"-15,-11 43 20 0,-16 35 9 16,0 1 8-16,-6 2-5 0,-6 1-5 0,-5-1-6 16,-5-6-3-16,-3-6-5 0,1-6-3 15,-2-10-4-15,2-8-6 0,18-23-9 16,-4-2-8-16,2 1-8 0,13-17-11 0,6-8-22 16,7-8-39-16,-1 0-81 0,5-6-100 15,2-2-171-15,3-5 55 0,1-4 46 16</inkml:trace>
  <inkml:trace contextRef="#ctx0" brushRef="#br0" timeOffset="88326.821">14257 8111 9 0,'4'-14'70'0,"-2"5"31"16,-1 2 13-16,0 2 2 0,-1 3-6 16,0 2-6-16,0 0-10 0,-13 20-9 15,-5 10-8-15,-15 30-5 0,-15 27-2 16,15-27-3-16,-2 1-2 0,4-3 0 0,12-13-3 15,0-13 1-15,7-7-1 0,-1-1-1 16,5-5-4-16,0-6-7 0,2-2-7 16,1-2-7-16,1-2-4 0,1 0-4 15,6-2 0-15,-2-2 1 0,4 1 2 0,1-1 2 16,3 0-2-16,5 1-1 0,1-1-1 16,0 0-2-16,2-1-4 0,-3 2 0 15,2 2-1-15,-4 0 1 0,-1 2 6 16,0 2 8-16,-3 1 7 0,2 4 6 0,-8 1 4 15,3 1 1-15,-4 3 2 0,-2 12 3 16,-4 0-2-16,0 2-2 0,-5 0 1 16,0-1-2-16,-4 0-5 0,3-2-3 0,-2-3-3 15,-2-5-7-15,2 0-17 0,3-7-31 16,0-5-78-16,5-4-64 0,-1-5-63 16,1-4-182-16,2-6 66 0,3-8 56 15</inkml:trace>
  <inkml:trace contextRef="#ctx0" brushRef="#br0" timeOffset="88574.7983">14163 7920 66 0,'0'-11'138'0,"0"5"27"15,1-1 5-15,-1 3-7 0,0 0-12 0,0 4-8 16,0 0-6-16,5 11-3 0,3 15-1 15,0 9-4-15,11 40-6 0,0 5-7 16,1 1-10-16,-2-2-7 0,4 0-9 0,-1-6-7 16,-5-21-6-16,-2-10-9 0,-4-10-12 15,4-1-19-15,-2-3-25 0,-1-1-56 16,0-5-60-16,-1-3-38 0,-2-4-35 16,-2-3-145-16,0-4 53 0,2-1 46 0</inkml:trace>
  <inkml:trace contextRef="#ctx0" brushRef="#br0" timeOffset="89132.6074">14422 8388 75 0,'0'-5'109'15,"1"2"17"-15,0 0 13 0,-1 3 14 16,0 0 9-16,10 8 3 0,-2-1-6 15,0 4-8-15,2 1-10 0,-1 2-12 0,4 5-11 16,3-4-10-16,-5-2-9 0,0-4-9 16,-1 1-6-16,0-2-5 0,0-3-1 15,-1-2-8-15,0-3-6 0,1-1-7 16,3-5-9-16,-2-1-13 0,9-12-14 0,-3-2-11 16,-1-3-11-16,-2-1-9 0,-3-4-1 15,-2 0 11-15,-2 0-5 0,-2 1-3 16,-3 6 6-16,2 3-1 0,-3 3 7 15,-1 4 7-15,0 1 8 0,0 2 7 0,0 2 5 16,-1 2 1-16,1-3-3 0,0 3-3 16,0 2-5-16,0-1-4 0,-2 3-3 15,2 1-3-15,0 0-2 0,0 0-2 0,5 6-1 16,-3 0 0-16,4 1 1 0,-3-1 0 16,4-1 2-16,0 1 2 0,3 1 1 0,1-2 2 15,-2-2 2-15,3-1 1 0,-1-2 2 16,7-3 0-16,8-5 1 0,2-5 0 15,-3-3 1-15,-1-3-2 0,-2-3 0 16,1 0-1-16,-4-4 0 0,-1-5 0 16,-2 2 1-16,-4-2 1 0,-3 4 0 0,-2-3 1 15,-6 7 2-15,-2 1 3 0,-2 2 3 16,-1 2 3-16,-6-7 2 0,-3 2-1 16,-2 4-2-16,1 4-3 0,1 5-3 0,1 2-4 15,0 1-6-15,1 4-12 0,-1 2-38 16,0 2-35-16,-2 5-33 0,-6 8-45 15,1 7-39-15,4 1-39 0,-1 7-207 16,4 2 72-16,2 3 61 0</inkml:trace>
  <inkml:trace contextRef="#ctx0" brushRef="#br0" timeOffset="89632.8012">14550 8890 51 0,'-8'35'102'15,"6"6"28"-15,0 4 17 0,-1 47 9 16,0-5 6-16,-1-2-4 0,-1-2-7 15,1-20-6-15,-3-12-9 0,5-9-10 0,-5 0-8 16,3-3-9-16,-2-3-9 0,2-5-8 16,-3-3-6-16,3-7-5 0,-1-6-3 15,3-3-4-15,0-1-7 0,-3-5-8 16,3-1-9-16,-1-5-11 0,-4-3-11 0,4-5-13 16,-8-16-7-16,-3-8-27 0,-7-39-16 15,1-7-1-15,1 0 4 0,6 0 0 16,5 18-3-16,4 12 5 0,0 6 3 0,6-1 5 15,0 5-2-15,2-1 3 0,0 6 0 16,2 4 4-16,5 2-1 0,-2 2 2 0,1 8 4 16,-1 2 4-16,2 7 8 0,0 1 5 15,5 3 7-15,-3 4 5 0,3 1 4 16,-1 5 3-16,13 5 3 0,-2 5-1 16,-2 1 0-16,-3 3 1 0,4-1-1 0,-4 2 0 15,-3-1-3-15,-2 1-5 0,1-1-14 16,-5 1-36-16,-2-2-41 0,-1-2-36 15,-2-2-40-15,-4 2-30 0,-1 0-122 0,2 0 50 16,-4 0 42-16</inkml:trace>
  <inkml:trace contextRef="#ctx0" brushRef="#br0" timeOffset="90869.4593">14496 9540 32 0,'-4'-1'90'0,"4"1"31"15,-9-10 12-15,8 2 8 0,0-2-3 0,2-7-4 16,2-3-9-16,5-11-10 0,1-1-9 16,1-1-8-16,7-3-10 0,10-23-8 15,-6 18-10-15,-5 9-14 0,2 8-20 16,-6 1-16-16,4 0-15 0,-3 4-17 0,-3 4-6 16,0 2-1-16,-3 4 0 0,-3 1 5 15,3 1 3-15,-5 0 3 0,4 1 1 16,-3 0 2-16,1-1-1 0,0 1 4 0,-2-1 2 15,0 1 4-15,0-1 6 0,2 0 6 16,-2-1 5-16,-1 2 5 0,3-1 1 16,-1 0-1-16,-1 1-3 0,4 1-2 15,-3 0-2-15,2 0 0 0,1 4 0 0,-6 1 1 16,18 0 1-16,-18 0 2 0,24 8 2 16,-1 5 0-16,-7-2 1 0,5 4 1 15,-5-5 1-15,-5-1 4 0,0-2 3 16,-2 0 7-16,-2-3 6 0,-3 1 10 0,3-1 11 15,-4 0 6-15,0-1 5 0,-3-3 2 16,5 4 0-16,-5-4-3 0,0 0-2 16,0 0-7-16,0 0-9 0,0 0-8 15,0 0-9-15,-10-15-11 0,6 6-13 0,-1-5-13 16,3-1-21-16,0-2-24 0,3-1-18 16,0 0-12-16,4-9-15 0,3-1-11 15,1 1-11-15,4 1 1 0,2 0-1 16,-2 2 2-16,4 1 6 0,-2 0 10 0,2 1 4 15,-2 1 9-15,0 0 10 0,1 2 4 16,-2 1 9-16,-4 2 3 0,-1 3 15 16,0 1 15-16,-1 1 20 0,-5 2 11 0,3 2 17 15,-3 1 17-15,-2-1 12 0,2 4 10 16,0-1 4-16,-3 0 0 0,0 4-2 16,-4-1-3-16,4 1-2 0,0 0-4 15,-11 10 0-15,4 1 1 0,-7 11 1 0,2 1 3 16,2 4 2-16,1-3-4 0,0 2-5 15,6-5-6-15,0-3-5 0,1-3-4 16,2-2-5-16,4-2-3 0,-2-2-4 16,0 0-2-16,4-2 0 0,-2-2-3 0,4 0-2 15,0-2-10-15,2-6-12 0,4-3-32 0,6-9-23 16,3-4-12-16,0-6-17 16,-2-2-7-16,12-26-3 0,-13 10-1 0,-4 7 3 15,-7 4 8-15,-4-4 9 0,1 1 6 16,-2-1 9-16,-2 2 15 0,-1 5 26 15,-1 8 18-15,0 3 11 0,0 4 11 16,-1 2 8-16,2 1 6 0,-1 3 1 0,0 0-2 16,0 2-2-16,0 2-3 0,2 1 3 15,-2 3 5-15,0 0 5 0,4 11 2 16,1-3 2-16,-2 9-1 0,2 0-3 16,3 8-3-16,0-5-5 0,-1-1-3 0,-1-4-2 15,1 0-3-15,1-1-3 0,-2-2-3 16,1 0 0-16,1-1-1 0,1-3-1 0,-3-4 0 15,0 1 0-15,2-4-3 0,0 0-4 16,-3-3-3-16,4-1-6 0,-1-2-2 16,3-4-3-16,-3-2-4 0,0-1-1 15,-1 0 1-15,1-1-1 0,-2 2 3 0,-2 3-1 16,-1 0 0-16,1 1 2 0,-1 0-1 16,0 0 0-16,1 2-1 0,-2 0-3 15,-1 1 1-15,0 0-4 0,2 2 2 16,0-2-2-16,-1 2 3 0,-1 1 1 0,4-1-1 15,-2 0 4-15,1 2-1 0,2-1 2 16,1-2-2-16,0 1-8 0,0-1-15 16,3 0-20-16,3-4-18 0,0-1-22 0,1 0-7 15,4-7-10-15,1 0-3 0,-5 2 4 16,-2 1 5-16,0 1 8 0,-3 0 8 16,-2 0 12-16,2 2 7 0,-2 1 20 15,-4 0 20-15,4 2 24 0,-4 1 14 0,2 0 18 16,-3 1 15-16,0 1 12 0,-1-1 10 15,1 2 7-15,1-1 2 0,-1 1 7 16,-1 0-4-16,0 0-6 0,-1 2-6 16,1-4-5-16,3 3-8 0,-4 1-6 0,3-2-5 15,-3 2-7-15,2-2-4 0,-2 2-5 16,0 0-4-16,0 0-4 0,7 3-5 16,-5-2-9-16,-2-1-19 0,4 2-35 0,-3 1-32 15,3-1-35-15,-2 0-34 0,1 0-27 16,2 0-28-16,-2 0-29 0,0 1-121 0,1-1 58 15,-1 0 49-15</inkml:trace>
  <inkml:trace contextRef="#ctx0" brushRef="#br0" timeOffset="91144.9606">15794 8107 4 0,'0'0'75'0,"0"0"34"0,-3-7 15 16,3 7 7-16,-3-4 1 0,3 4-5 15,0 0-8-15,-3-6-11 0,3 6-8 16,0 0-7-16,-1-2-8 0,1 2-6 0,0 0-5 16,0 0-5-16,0 0-4 0,0 0-4 15,4 11-3-15,-3-7-6 0,3 2-5 16,-2 2-3-16,2-1-2 0,-1 2-6 15,0 0-14-15,3-1-28 0,-1 4-58 0,2 0-36 16,1-1-34-16,-4-1-125 0,4-2 43 16,-2-3 36-16</inkml:trace>
  <inkml:trace contextRef="#ctx0" brushRef="#br0" timeOffset="91336.8394">15712 7988 18 0,'-7'-5'80'0,"1"2"18"0,0 0-2 16,-1 0-12-16,3 0-18 0,0-1-18 16,2 3-20-16,0 0-25 0,2 1-178 15,0 0 59-15,0 0 38 0</inkml:trace>
  <inkml:trace contextRef="#ctx0" brushRef="#br0" timeOffset="91651.5067">15764 7726 56 0,'-2'-7'136'0,"-1"-1"27"0,2 1 2 16,-1 4-7-16,2 0-7 0,0 1-1 16,0 2-4-16,0 0-5 0,10 10-7 0,0 2-10 15,6 10-9-15,-1 1-9 0,3 4-8 16,1 4-4-16,-2-1-13 0,1 2-17 0,-2-2-23 15,3-1-29-15,0 1-51 16,-2-3-48-16,0 0-40 0,-2-2-43 0,1-2-116 16,-1-3 48-16,-5-5 40 0</inkml:trace>
  <inkml:trace contextRef="#ctx0" brushRef="#br0" timeOffset="91843.8319">15957 8146 41 0,'-6'-3'136'0,"-2"2"44"0,1-1 22 0,3 0 8 16,-1-1-3-16,1 1-10 0,2 0-15 15,-1-2-15-15,2 1-16 0,1-4-14 0,3-3-19 16,1-7-29-16,8-6-37 0,4-2-45 16,2-4-84-16,2 2-51 0,0 2-45 15,1 0-110-15,0 3 46 0,1 3 40 0</inkml:trace>
  <inkml:trace contextRef="#ctx0" brushRef="#br0" timeOffset="92636.4603">16201 7825 75 0,'0'0'135'16,"0"0"30"-16,0 0 11 0,0 0-3 0,-8 8-9 15,8-8-13-15,0 0-13 0,0 0-14 16,0 0-12-16,0 0-11 0,3-11-9 15,1 3-10-15,-1 0-7 0,3-4-7 16,-1 1-6-16,1-1-6 0,-3 0-5 0,2 4-3 16,-2-1-4-16,-1 1-1 0,1 0-2 15,0 1-3-15,-3 1 1 0,1 1 1 16,-1 1-1-16,-1 1-2 0,0 0-3 16,-2 1-3-16,3 2-2 0,-6 0-1 0,6 0 1 15,-15 7 3-15,3 1 3 0,2 2 6 16,-1 2 1-16,-6 9 2 0,6-1 1 15,1 0-2-15,3-4-2 0,4-1-4 16,1 0-3-16,1-1-3 0,2-3-3 0,0 0-2 16,1-2-2-16,7 4 0 0,2-4-1 15,1-2-1-15,3-1 0 0,0-4-2 0,3-3-4 16,11-4-7-16,1-7-8 0,-1 0-13 16,4-5-10-16,-4-4-3 0,24-13-4 15,-18 6-1-15,-8 3 2 0,-5 5 0 16,-1-3 5-16,-3 0 2 0,0 0 2 0,-3-2 3 15,0 1 2-15,-4 1 3 0,-3 2 2 16,-3 4 9-16,0 2 3 0,-4 2 7 16,0 2 8-16,-1 1 7 0,-2 0 8 15,-1 2 5-15,-2 1 1 0,0 1 1 0,-1 1 0 16,-2 3-1-16,-1 2-1 0,-2 2 0 16,-4 4 0-16,0 2 0 0,-3 6 0 15,-2 3-1-15,5 0-2 0,2-3-3 0,6 1-2 16,0-3-3-16,2 3-2 0,2-6-3 15,3 2-2-15,2-2-1 0,2-1-2 16,0 0 0-16,2-1-2 0,0-2-1 16,3-2-2-16,2 0-7 0,0-4-12 0,6-3-17 15,7-5-13-15,0-3-10 0,-1-2-12 16,-1-6-3-16,-4 0 0 0,-1-2 4 16,-4-4 0-16,-2 0 3 0,-4-3 7 0,-1 0 5 15,-6-1 3-15,-1-3 5 0,-5 0 7 16,-4-1 13-16,1 1 16 0,-1 2 9 15,-1 4 13-15,-1 2 14 0,2 2 11 0,0 4 9 16,2 6 9-16,-1 2 2 16,5 2 0-16,-1 2-5 0,1 1-7 0,-1 2-7 15,2 1-7-15,1 1-7 0,2 2-5 16,-4 5-4-16,4-1-3 0,1 6-1 0,2 7-3 16,0 1 0-16,7 10-3 0,0 5-10 15,2-1-25-15,3 1-29 0,0-1-22 16,16 29-35-16,-9-21-36 0,-6-9-36 0,0-7-31 15,-4-1-20-15,4-3-18 0,-6-5-178 16,-3-3 71-16,2-2 59 0</inkml:trace>
  <inkml:trace contextRef="#ctx0" brushRef="#br0" timeOffset="93040.1859">16772 7575 195 0,'-4'-4'110'0,"-2"0"-30"16,1-2-8-16,-2 1 0 0,4-3 1 15,-3 0 3-15,4-1 1 0,0 0 2 16,-2 0-1-16,3-2 0 0,2 0 2 0,2 1-2 15,-1 1 0-15,0-2-3 0,2 3-2 16,1 0 0-16,3-2 5 0,-2 2-6 16,3 3-4-16,-3 1-2 0,1 1-1 15,0 1 2-15,1 2-4 0,1 0-4 0,-2 1-4 16,2 2-4-16,-1-2-3 0,-1 3-5 16,2-1-4-16,-2-1-2 0,2 0-2 15,-4 0 1-15,4-1-4 0,-3 0-4 16,2-2-6-16,0 0-8 0,0-3-8 0,5-5-12 15,-3 0-15-15,2 1-6 0,-1-5 1 16,-1 2 4-16,-3-2 4 0,1 0-3 16,0 1 6-16,-2 2 10 0,-2 3 7 0,2-1 6 15,-3 2 8-15,0 1 4 0,2-1 6 16,-3 2 4-16,0 0 1 0,0 0 0 0,1 2-3 16,-2 0-3-16,1-1 0 0,1 1-3 15,-2 1-1-15,-1 1 0 0,5-3 0 16,-3 3-1-16,5-1 1 0,-7 1 1 15,10-1 1-15,0 1 0 0,1-2-1 0,0 1-12 16,3-2-37-16,3 0-63 0,-1-1-52 16,1 1-57-16,-1 0-181 0,-2 0 63 15,0 1 52-15</inkml:trace>
  <inkml:trace contextRef="#ctx0" brushRef="#br0" timeOffset="93392.7214">14681 10003 17 0,'60'-30'93'16,"37"-38"45"-16,8-23 20 0,12-16 8 16,9-21 2-16,10-6-6 0,7-9-8 15,9-6-8-15,2 2-11 0,5 1-11 0,-2 7-11 16,-5 5-11-16,-10 4-8 0,-12 11-9 16,-12 8-9-16,-14 11-8 0,-15 6-5 0,-9 10-5 15,-33 32-5-15,-2 4-4 0,-17 16-5 16,-5 8-4-16,-8 5-6 0,-4 6-12 15,0 4-20-15,-5 2-53 0,1 1-53 16,-6 2-66-16,-2 4-171 0,1 0 58 0,-8 7 46 16</inkml:trace>
  <inkml:trace contextRef="#ctx0" brushRef="#br0" timeOffset="94514.148">23116 958 31 0,'1'0'63'0,"6"4"18"0,4 5 17 0,10 14 12 16,21 30 7-16,16 33 5 0,-1 4 3 15,-4 3-4-15,-3 3-5 0,3 2-8 16,-5-2-8-16,1 0-7 0,0-6-7 0,-12-25-8 16,-3-1-5-16,3-4-8 0,-10-18-3 15,-4-13-5-15,-2-5-5 0,-2-2-4 16,-1-6-5-16,-6-2 0 0,-2-3 0 15,-1-2 0-15,-2-3 3 0,-3 0 8 0,0-3 3 16,0-1 1-16,-2-3-4 0,-2 1-8 16,0 0-8-16,-3-13-6 0,-6 1-7 15,0 0-6-15,-11-6-4 0,0 0-4 16,-7 3-2-16,2 1-3 0,-4 2-3 0,0 4-1 16,-1 3-2-16,3 4 0 0,6 1-3 15,1 2-2-15,0 2 1 0,3-2-2 16,3 2-5-16,3-2-4 0,4 1 2 15,1 0 3-15,5-2 6 0,1-1 3 0,0 0 2 16,25-4 1-16,4-4 1 0,3-4 0 16,2 0 2-16,34-8-3 0,-19 3-2 15,-11 7-2-15,-8 1-1 0,2 4-1 0,-3 1 1 16,-3 0 0-16,-6 3 3 0,-6 1 3 16,5 1 4-16,-8 0 6 0,0 2 12 0,-3 0 10 15,0 2 8-15,-3 2 3 0,-2 3 2 16,-2 1-1-16,-2 7-5 0,-6 13-15 15,-1 0-31-15,-2 2-89 0,-2-1-77 16,0 1-239-16,0-1 68 0,-1 1 57 0</inkml:trace>
  <inkml:trace contextRef="#ctx0" brushRef="#br0" timeOffset="95894.5661">23068 3355 43 0,'-4'-12'98'0,"-4"-1"23"0,-1-1 10 16,-1 0 4-16,-5-6 1 0,-4 4 0 0,1-2-2 15,2 7-3-15,4 1-5 0,-2 4-9 16,1 3-11-16,1 2-10 0,-3 4-11 15,-9 9-7-15,3 5-5 0,2 6-5 16,0 6-4-16,7 4-4 0,0 3-4 0,3 1-3 16,2 1-6-16,6 1-4 0,3-4-3 15,4-3-5-15,0-1-3 0,1-4-2 0,6-4-1 16,-1-6-2-16,0-4-2 16,-1-5-2-16,3-2-2 0,0-5 0 0,-2-2-2 15,5-5-1-15,6-5-3 0,-2-5-2 16,-2-3-1-16,0-2 0 0,-7-1-1 0,0-1 2 15,-5 2 0-15,-3 1 3 0,-3 1-1 16,-1 1 5-16,-1 1 7 0,-2-1 11 16,-1 1 11-16,0 6 5 0,0 1 1 15,2 1-2-15,-3 2-4 0,3 0-4 0,-1 1-5 16,-3 3-5-16,4 2-3 0,-3 1-3 16,5 0-3-16,-5 4-1 0,4 2-1 15,0-2-1-15,-1 1-2 0,4 3-1 16,0 2-1-16,-1-2-1 0,1 1-1 0,5 1 0 15,-1 1 0-15,1-2-1 0,1-3-1 16,2 0-1-16,0-2-1 0,0-3-1 16,4-2-3-16,2-4-6 0,11-5-11 0,-3-7-17 15,2-4-9-15,-5-5-10 0,-2-3-8 16,11-30-8-16,-18 13-10 0,-2 4-6 0,-9 4 2 16,-2-6 5-16,-9-34 4 0,-5 1 8 15,-4 8 14-15,1 19 18 0,0 11 19 16,0 8 10-16,3 1 7 0,-2 4 12 15,1 1 7-15,1 5 9 0,4 5 6 0,1 2 2 16,1 4-1-16,1 2-3 0,4 2-5 16,-2 1-5-16,3 4-2 0,-2 4 2 15,3 2 3-15,-1 5 6 0,0 7 3 16,5 6 2-16,0 13-2 0,4 5-1 0,11 33-3 16,3-8-2-16,-2-17-2 0,-1-10-3 15,15 23-2-15,-1-7-1 0,-6-18-3 16,0-8-7-16,-6-6-16 0,5-2-38 0,1 1-37 15,-1-5-39-15,3-2-46 0,0-3-45 16,0-3 72-16,-3-5-366 0,-2-2 82 16,-3-5 69-16</inkml:trace>
  <inkml:trace contextRef="#ctx0" brushRef="#br0" timeOffset="97120.4635">23613 3246 11 0,'0'0'85'0,"0"0"39"0,0 0 18 16,1 5 8-16,-1-5 0 0,0 0 1 15,0 2-11-15,0-2-7 0,0 0-6 16,0 0-3-16,0 0-1 0,0 0 0 0,0 0-2 16,0 0-2-16,0 0-5 0,0 0-7 15,0 0-7-15,0 0-6 0,0 0-8 16,0 0-5-16,0 0-6 0,0 0-6 0,0 0-6 16,0 0-4-16,0 0-4 0,0 0-4 15,1-8-4-15,-1 5-3 0,1-1-4 16,-1 0-3-16,-1-6-3 0,1-1-4 15,-1-1-5-15,-1-5-6 0,-5-10-7 0,-4-3-6 16,2-2-3-16,-4 3-3 0,-4-3 3 16,0 5-3-16,-1-2-2 0,0 6 3 15,-1 2 0-15,0 4 1 0,2 3-1 16,5 5 2-16,0 3-3 0,1 2-8 0,1 3-1 16,2 2-3-16,-1 3 1 0,1 3 0 15,1 4 2-15,1 3 0 0,2 0 1 16,1 2-1-16,4-2 2 0,4 2-1 0,-1 0-2 15,7 6-7-15,6-1-12 0,0-3-5 16,3-2-4-16,1-2-3 0,0-2 2 16,2 0 2-16,4 0-1 0,-1 2 2 15,3 2 1-15,-2 4-1 0,25 20 8 0,-17-7 3 16,7 14 3-16,-13-8 3 0,3 17 7 16,-4 5-3-16,-8-14 7 0,-3-8 3 15,-5-7 3-15,-3 0 8 0,-3-1 9 16,-1-2 13-16,-4-4 14 0,-2-7 9 0,1-1 5 15,-3-1 1-15,-3-3-1 0,2-3-1 16,-4-4-5-16,0-3-9 0,-1-2-8 16,-1-3-10-16,-1-5-8 0,-9-9-9 15,6-6-13-15,-5-6-21 0,-10-30-12 0,3-4-12 16,11 10-8-16,-4-18-3 0,9 15 5 16,2 13 3-16,6 5 6 0,-1 1 2 15,1 1 5-15,1 8 4 0,2 4 5 0,1 3 6 16,0 3 5-16,-1 3-2 0,-1 2 3 15,1 2 5-15,0 3 11 0,-1 0 7 16,1 1 3-16,0 3 4 0,2 2 1 0,0 0 0 16,-3 1 2-16,0 0 0 0,10 4 0 15,-1 0-1-15,-4 1 0 0,3 0-1 16,0-1 3-16,1-1 2 0,-2 1 5 16,1-1 6-16,0-1 7 0,2 1 5 0,-2-3 6 15,-2 0 1-15,-1-2 1 0,6 1-1 16,-4-3-1-16,0-2-1 0,-2 0-3 15,2-1-3-15,-4-2-2 0,-2-2-1 0,0 2-2 16,-2-3-1-16,1-3-3 0,-4 0-2 16,-4 0-1-16,1 0 0 0,0 1 1 0,1 1-1 15,-3 2 0-15,3-1-1 0,1 3-2 16,1 1-4-16,0 1-3 0,2 1-6 16,-1-1-4-16,3 2-2 0,2-1-2 15,1-1-3-15,3 0 0 0,5-1-2 16,2 0 7-16,1 2-3 0,3 1-3 0,1 2 4 15,1 1-1-15,1 2 1 0,-2 3 0 16,2 0 5-16,5 4-3 0,-2-2-1 16,-7 2-1-16,-1-1 1 0,-3-1 1 0,-1 1 2 15,-2 0 1-15,0-1 4 0,-6-1 4 16,4 0 2-16,-5-1 4 0,0 0 1 0,0-1 2 16,-2-1-1-16,0-1 0 0,0 0-4 15,0 0-4-15,-7-9-4 0,0-3-4 16,-3-1-3-16,0-9-3 0,-1-3-7 15,0 0-1-15,3 0-1 0,1 4 6 0,3 3 1 16,2 3 0-16,0 4-2 0,2 0-4 16,-2 2 8-16,4 1-11 0,-2 4 1 15,2-1 2-15,0 2 1 0,0 0 1 16,0 2 4-16,4 2 2 0,-6-1-1 0,11 6 1 16,1 1 0-16,-2 1-1 0,10 7-16 15,-5-1-23-15,4 1-34 0,-6 0-42 0,-1-4-51 16,-2-1-51-16,-1 0 86 0,1 0-314 15,-1-1 74-15,-1-3 62 0</inkml:trace>
  <inkml:trace contextRef="#ctx0" brushRef="#br0" timeOffset="97311.6175">23983 2575 977 0,'-10'-13'491'0,"0"4"-231"0,4 0-107 15,1 2-57-15,2 1-35 0,-2 1-31 16,3 0-22-16,-1 0-20 0,1 1-12 0,2 0-7 16,-1 1-10-16,1 0-10 0,0 0-20 15,3-1-26-15,0 2-31 0,-2 0-30 16,3 0-87-16,1 1 42 0,-5 1 33 0</inkml:trace>
  <inkml:trace contextRef="#ctx0" brushRef="#br0" timeOffset="97651.4183">23942 2160 115 0,'-10'-11'212'15,"3"3"36"-15,4 2 3 0,-2 2-11 0,1-1-21 16,3 4-21-16,-2 1-20 0,3 0-12 16,0 10-8-16,4 4-8 0,6 12-9 0,-1 4-11 15,6 4-9-15,17 33-9 0,-1-1-9 16,1 0-14-16,4-5-23 0,-2-3-30 15,3-5-34-15,-9-13-73 0,-4-10-39 16,-3-5-45-16,-2-2-35 0,2-1-36 0,-2-1-139 16,-3-4 62-16,-2-3 50 0</inkml:trace>
  <inkml:trace contextRef="#ctx0" brushRef="#br0" timeOffset="98363.8">24189 2721 103 0,'-9'-5'161'0,"1"-1"31"15,2 2 18-15,0-1 1 0,-2 0 0 16,4 1-6-16,-2-2-8 0,3 1-11 16,-2-1-14-16,3-2-16 0,1-1-16 0,1-3-14 15,1-4-13-15,0-4-14 0,5-8-14 16,-2-3-13-16,4-1-11 0,-1-1-13 16,-3 0-9-16,3-3-8 0,-4 1-8 15,5-3-6-15,-5 1-2 0,3 1-6 16,-4 4 0-16,-1 6 3 0,-1 4 3 0,2 6 3 15,-2 1 2-15,2 6-3 0,-2 0-1 0,2 1-7 16,-1 2-5-16,1 3-3 16,-2 3 3-16,0 0 3 0,11 8 8 0,-1 1 7 15,5 13 4-15,-1 2 3 0,4 3 1 16,0 2 0-16,-1 2-1 0,17 25-1 16,-12-20-2-16,-2-7-2 0,-3-7-1 0,-2 0-2 15,2-2 0-15,0-3-1 0,-4-3 0 16,-2-4-1-16,-1-3 1 0,-2 1-1 15,2-5-1-15,-4-1 1 0,0-2-1 0,3-2-1 16,-1-1-4-16,-3-4-3 0,3-4-4 16,0-2-3-16,-3-2-3 0,1-1-1 0,-4 1-2 15,3 1 3-15,-2 2 2 16,-3 2 2-16,2 2 0 0,2 0 0 0,-3 2-4 16,0 1-7-16,0 0-6 0,0 1 0 15,0 2 1-15,2 1 1 0,-3 1 1 0,0 0 1 16,7 3 2-16,-2 0 2 0,-1 0 0 15,2 2 1-15,-2-2 2 0,4 2 2 16,0-2 0-16,-4 1 2 0,5-2 4 16,-1 1 0-16,1-2 1 0,-3-1 1 0,3-3 0 15,2 1-2-15,4-1 1 0,-3-5 1 16,0 3-2-16,0-3 1 0,-1 0-1 16,0-1 0-16,-5 2 1 0,2 0 1 15,-1 3 3-15,-3-1 5 0,2-1 6 0,-3 2 4 16,-1-1 3-16,3 2 3 0,-3 1 2 15,0-1-2-15,3 1-3 0,-3 0-3 0,0 0-3 16,-1-1-4-16,2 3-2 0,0-3-2 16,-1 1-3-16,-1-1-1 0,1 2-1 15,3-1-1-15,-2-2-1 0,5 1 1 16,-2-2-1-16,0 0-1 0,3 0 0 0,0 0-2 16,2 0-15-16,-2-1-25 0,3-1-24 15,-2 3-34-15,-1-1-53 0,-1 2-64 16,0-2 70-16,-3 1-406 0,4 2 91 0,-2 0 75 15</inkml:trace>
  <inkml:trace contextRef="#ctx0" brushRef="#br0" timeOffset="99341.4916">22973 4164 59 0,'-5'-3'170'15,"0"-3"42"-15,1 3 6 0,1-1-11 16,-1 2-16-16,1 2-17 0,3 0-16 16,-1 7-16-16,1 2-12 0,2 2-12 15,5 7-12-15,1 10-10 0,0 3-16 0,4 3-22 16,1-2-27-16,3 1-27 0,-2 0-56 16,3-1-39-16,0-1-36 0,-2-2-35 15,3-1-125-15,-5-5 47 0,1-2 40 0</inkml:trace>
  <inkml:trace contextRef="#ctx0" brushRef="#br0" timeOffset="99698.1718">22559 4582 20 0,'-12'-9'132'0,"5"-5"42"16,3-4 12-16,7-14-3 0,7-3-4 15,20-30-6-15,21-25-2 0,9 16-4 16,-11 24-5-16,29-11-5 0,-26 23-5 0,7 9-7 16,-11 11-8-16,-5 6-11 0,-4 6-9 15,4 5-8-15,0 5-7 0,-2 1-6 16,28 17-4-16,-25-3-3 0,-9 5-1 0,-13-2 0 16,-2 7-5-16,7 33-4 0,-17-9-6 15,-8-12-4-15,-7-3-4 0,-4 0-5 16,-14 31-3-16,-4-9-2 0,-6-5-5 0,4-15-4 15,7-8-4-15,-1-6-3 0,-22 18-2 16,14-17-3-16,10-8-3 0,2-6-7 16,4-4-15-16,2-3-36 0,5-2-48 15,2-3-38-15,-1-2-36 0,7 1-28 0,-2-10-30 16,3 3-25-16,8-6 101 0,3-8-334 16,7-3 78-16,3-3 64 0</inkml:trace>
  <inkml:trace contextRef="#ctx0" brushRef="#br0" timeOffset="100029.7591">23853 4103 40 0,'-2'-8'114'0,"-4"-3"37"0,2 0 20 16,-4-1 9-16,-1-1 7 0,-2 1 0 16,0 3-4-16,-1-1-9 0,-5 5-8 0,-1 1-9 15,3 4-8-15,-4 1-7 0,-9 7-9 16,2 4-9-16,3 3-10 0,1 4-8 16,4 2-11-16,-1 4-12 0,7 0-8 15,1 2-7-15,3-1-7 0,3-4-6 0,3-2-6 16,2-3-6-16,5 0-7 0,-1 0-10 15,4-3-10-15,53 11-2240 32,-44-28 2230-32,-1-2-3 0,0-3-49 0</inkml:trace>
  <inkml:trace contextRef="#ctx0" brushRef="#br0">23793 4084 2669 0</inkml:trace>
  <inkml:trace contextRef="#ctx0" brushRef="#br0" timeOffset="100934.7463">23805 4055 76 0,'-9'-2'154'0,"3"1"33"16,-2-5 12-16,3-1-7 0,3-3-13 15,5-8-12-15,9-12-12 0,1-5-9 16,23-29-11-16,16-23-8 0,-14 33-6 0,1-2-8 16,3 5-8-16,-3-3-10 0,2 2-7 15,1 4-6-15,-3-1-6 0,-9 16-3 16,-6 6-4-16,-6 7-2 0,0 1-4 15,-4 4 0-15,-2 5-1 0,-6 1 3 0,1 2 5 16,-3 2 0-16,1 0-3 0,-2 2-3 16,-2 2-6-16,-1 1-5 0,0 0-6 0,-9 14-4 15,-4 7-3-15,-7 5-5 0,2 3-1 16,-14 29 0-16,5-15-1 0,8-8-1 16,6-7-2-16,0-2-3 0,2-2-3 0,4-5-3 15,1-5-2-15,2 0-2 0,4-3-2 16,-1-2-3-16,2-2-3 0,3-2-5 15,3-2-6-15,1-2-15 0,2-2-9 16,6-3-5-16,9-7-2 0,-1-3 2 0,1-4 5 16,-4-2 3-16,1-1 3 0,-5 1 6 15,2-1 3-15,-6-1 12 0,-2 5 9 16,-3 4 10-16,-1 2 13 0,-4 3 8 16,2 2 8-16,-2 0 5 0,-2 3 1 0,2-3 2 15,1 3-1-15,-3 0-3 0,0 2-3 16,0-2-5-16,-1 3-4 0,0 0-4 15,0 0-3-15,0 0-4 0,4 5-2 16,-2-1-3-16,0-2-3 0,1 4-5 0,4-2-14 16,0 2-39-16,6 1-39 0,-1-2-38 15,5 2-52-15,-3-1-65 0,5-1 79 16,0-1-428-16,7 3 96 0,-4 0 81 16</inkml:trace>
  <inkml:trace contextRef="#ctx0" brushRef="#br0" timeOffset="101460.8101">23553 4777 32 0,'4'-30'121'0,"2"7"47"0,-1 3 22 16,0 5 9-16,-3 3 1 0,-1 3-1 16,2 1-7-16,-3 0-10 0,0 5-14 15,-3 1-16-15,3 2-14 0,-12 9-13 16,-7 11-12-16,-21 27-6 0,0 7-2 0,-20 23 1 15,21-22-1-15,0 0-2 0,11-14-2 16,6-7-5-16,3-9-5 0,6 0-8 16,2-3-8-16,1-5-7 0,4-3-7 15,5-2-6-15,2-3-3 0,5-2-5 0,5 2-5 16,1-2-3-16,17 2-4 0,1-2-5 16,1-2-2-16,5-1-2 0,-3 0-3 0,4 1-2 15,-5-1-3-15,-2 1-1 0,-8 0-2 16,-3-1 0-16,-3 2-1 0,-3 2 1 15,-4-1 0-15,-1 4 1 0,-5 1 3 16,0 4-2-16,-3-1-2 0,-4 4 1 0,-4 6-2 16,-3 2 0-16,-5-2 0 0,0-2 0 15,-4-2-1-15,-2-1-7 0,-2-5-23 16,2-3-40-16,1-7-46 0,2-3-60 0,1-5-67 16,-4-8 84-16,1-6-393 0,4-4 90 15,3-6 75-15</inkml:trace>
  <inkml:trace contextRef="#ctx0" brushRef="#br0" timeOffset="103166.8169">23437 4676 72 0,'5'-5'140'16,"-2"4"39"-16,2 2 16 0,-1 2 12 15,1 4 9-15,2 8 2 0,9 12-2 16,-4 6-8-16,11 32-11 0,-6-11-13 0,-5-11-14 15,8 26-15-15,-4-19-14 0,-4-7-13 16,0-7-13-16,-2 0-15 0,2-2-19 16,2-2-22-16,-4 0-26 0,1-4-27 15,0-2-54-15,-3-6-38 0,-4-5-37 16,2-4-17-16,-4 2-5 0,2-5-7 0,-1-2-24 16,-3-1-12-16,-3-2 0 0,-1-1 15 15,1-2 13-15,-3 0 22 0,-1-2 26 16,-5-4 29-16,0-3 27 0,-5-7 25 0,2-1 22 15,-1-3 14-15,4-2 9 0,3-3 10 16,5 4 14-16,0 0 15 0,3 0 18 16,2-1 17-16,5-8 15 0,2-1 11 15,0 2 9-15,6 1 6 0,-2 4 2 0,5 1 1 16,1 5 0-16,3 2 0 0,-4 7-4 16,-1 5-3-16,1 2-4 0,-2 4-5 15,3 1-7-15,-2 3-8 0,5 7-7 16,-7-1-8-16,1 1-6 0,-5-1-6 0,0 1-5 15,-5 0-5-15,1 1-5 0,-3-2-4 16,-2-3-4-16,1 0-3 0,0-2-4 16,-2-2-11-16,0 1-15 0,-4-3-18 0,3-2-31 15,1-1-11-15,0 0-8 0,-3-7-4 16,-1-2-2-16,0-8 2 0,-2-10 2 16,2-3 2-16,1-1 7 0,-2 1 0 15,3 5 10-15,1 4 11 0,0 3 8 0,1 3 7 16,-1 3 6-16,1 1-1 0,0 1 3 15,1 2 4-15,0 1 5 0,0 1 6 16,0 1 6-16,2 2 4 0,1 3 2 16,-2 0 1-16,-2 0-1 0,11 3 0 0,-2-1-1 15,-1 2-2-15,2-2-2 0,-1 2-1 16,1-2-1-16,2 1-2 0,-2-3-1 16,8 0-2-16,-4-3-2 0,2-1-5 0,-2-2-4 15,2-2-7-15,5-6-10 0,-2-1 2 16,-3-2 3-16,-2 2-5 0,-4 0 2 15,-4 2-2-15,0-2 2 0,1 0 2 0,-3 0 3 16,-1 2 2-16,-3 2 5 0,2 1 6 16,-2 3 8-16,1-1 6 0,-1-1 4 15,0 4 0-15,0-1 0 0,0 0-2 16,0 2-2-16,0 4-2 0,0-4-3 0,0 4 0 16,0 0-2-16,0 0-1 0,0 0 0 15,0 0-2-15,0 0 0 0,0 0-1 16,0 0 0-16,0 0-1 0,0 0-1 0,9 10-2 15,-6-7-4-15,1-3-13 0,3 0-14 16,1-2-8-16,5-2-6 0,4-3-4 16,-4 1-4-16,11-8-3 0,-2 0 1 15,-1-3 0-15,-2 1 3 0,0-1 3 0,-5 0 7 16,1 2 2-16,-5 3 3 0,-3 0 4 16,-1-1 3-16,3 2 7 0,-7 2 4 15,4 2 8-15,-4-1 8 0,-1 1 6 0,-1 1 4 16,0 0 4-16,0 2 4 0,0 0 7 15,-1 1 3-15,-1-1 1 0,-2 2 2 16,2 1 0-16,2 1 1 0,-4 0 1 16,4 0 0-16,-7 4-2 0,4 3-1 0,0-1-1 15,1 0-1-15,1 3-1 0,1 0-2 16,3 1-2-16,0-2-2 0,0 1-1 16,5 2 2-16,-1-2-3 0,2 0 0 15,0-4-1-15,2-2-3 0,-1 0-3 0,3-5-7 16,1-1-9-16,12-9-26 0,-3-1-15 15,-2-4-14-15,0-2-16 0,1-3-12 16,-5-3-12-16,1-2-11 0,-2-3-4 16,-4-2-12-16,-4-2-4 0,-4-4 1 0,-4-3 2 15,-1-1 11-15,-10-36 10 0,-6 5 10 16,3 19 25-16,-2 13 29 0,4 8 27 16,-5 1 20-16,5 3 19 0,-1 4 18 0,-2 3 16 15,5 5 12-15,2 4 8 0,2 4 4 16,-1 1-3-16,4 2-5 0,-2 1-7 0,3 3-6 15,0 3 1-15,2-1 0 16,-3 9 0-16,5 4 0 0,-1 6-1 0,2 14-4 16,5 4-3-16,1 0-3 0,11 35-5 15,-7-22-4-15,3-9-5 0,-4-8-7 0,1 2-12 16,2-2-13-16,-2 2-26 0,-2-3-34 16,1 1-26-16,0-5-31 0,-4 2-31 15,-2-9-24-15,0-4-10 0,-2-5 8 16,0-3 1-16,-4-1-10 0,0-3 4 0,-2-2 12 15,0-1 14-15,-1-2 13 0,3 0 16 16,-8-6 16-16,3 0 18 0,0-1 20 16,-1-1 19-16,1-4 17 0,-1-1 14 15,3-1 11-15,1-2 5 0,1 2 7 0,1 0 9 16,2-3 7-16,0 2 9 0,-1-2 10 16,5 2 8-16,-1 1 9 0,2 2 6 15,-4 2 6-15,5-1 6 0,-1 3 5 0,0 2 3 16,-1 3 0-16,0 0-3 0,-2 2-4 15,3 2-4-15,-2-1-6 0,3 4-4 16,1-2-8-16,-2 2-6 0,-1-1-4 16,2 0-5-16,0-1-4 0,-3 0-3 0,2-1-2 15,2 1-3-15,-2-4-4 0,0 1-3 16,4-1-9-16,-4-3-9 0,5-4-11 16,-1 0-13-16,0-2-3 0,-3-3 0 15,-1 1 0-15,2-2 1 0,-1 1 4 0,-4-1-1 16,2-2 5-16,-1 5 9 0,0 1 7 15,-3 1 7-15,0 2 8 0,2 1 5 16,-2 0 2-16,0 3-1 0,-2-1-3 16,1 0-2-16,3 2-4 0,-3 0-2 0,0 1-3 15,0 0 0-15,0 1-2 0,3-1 1 16,-4 2-1-16,7 0-2 0,-3 0-1 16,1-1 0-16,-2 1-1 0,5-2-1 0,2 0-1 15,-2 1 1-15,-1-1-1 0,-1 1 0 16,3-1 0-16,-1 1-2 0,-5 0 1 15,3 0 0-15,-3 0 0 0,2 1 0 16,-2-1 1-16,-3 1-1 0,7-2-9 0,-7 2-55 16,4 0-82-16,-2 2-105 0,2 0-262 15,-4-2 84-15,3 3 71 0</inkml:trace>
  <inkml:trace contextRef="#ctx0" brushRef="#br0" timeOffset="107138.6093">20147 3624 5 0,'-4'-3'19'0,"-1"2"6"0,0 0 3 15,1 0 1-15,-1 0 0 0,0 0-2 16,0-1 0-16,1 2-1 0,-1 0-1 15,5 0-2-15,-7-2-2 0,3 1 0 0,-1 1-1 16,1-2 0-16,1 1 0 0,3 1-1 16,-8-1 0-16,4 1-1 0,0-1 0 15,4 1 1-15,-8-1 3 0,4-1-1 0,4 2 1 16,-6-1 0-16,2 0 1 0,4 1 0 16,-6-1 0-16,2 1 0 0,-1-1-1 15,5 1 0-15,-6-1-1 0,1 1-1 16,5 0 0-16,-9 0 3 0,4 0 0 0,-5 2-2 15,1 0-3-15,-2 4-4 0,-3 0-3 16,-6 8-2-16,-1 4-1 0,-3 7 0 16,-15 27 0-16,2 5 1 0,3 3 3 15,1 7 4-15,-7 31 6 0,15-24 8 0,-7 38 9 16,9 4 4-16,3 3 7 0,11-31 5 16,-3 42 4-16,8-32 0 0,7 40-2 15,3-44 7-15,4 35 2 0,2-42-4 16,7 29-4-16,-1-34-3 0,0 0-3 0,14 25-1 15,-11-34-1-15,0-2-2 0,4-2-4 16,-1-5-2-16,-5-16-2 0,-3-10-4 16,-3-7-3-16,2 0-3 0,0-1-2 0,0-2-4 15,-1-3-3-15,-1-2-4 0,0-1-2 16,-3-6-5-16,-3-2 0 0,1-3-4 16,-2-3-3-16,-1 1-4 0,1-4-2 15,-2 1 3-15,1-1-5 0,-1 0 2 0,-3-2 3 16,2 1 4-16,-1-2 5 0,1 0 10 15,-2 0 3-15,0-1 2 0,2 1 2 16,-3-2 1-16,3 1 2 0,-3-1-1 0,0 0-1 16,0 0 1-16,0 0 0 0,0 0 0 15,3-5 0-15,-3 5 2 0,-1-4-5 16,1 4-2-16,-3-5-1 0,1 2-2 16,0-1 1-16,0 1 0 0,2-1 0 0,-2 1-1 15,-1-1-1-15,0-1 0 0,1 2-1 16,-1-1-2-16,1 2-1 0,-1-1-2 15,1 0-1-15,-1-1-1 0,-2 2 4 16,3-2-6-16,-3 2-3 0,0 0-4 0,-2-1-7 16,3 2-3-16,-5-2-8 0,0 3 3 15,9 0-1-15,-14 2-4 0,4-1 0 0,2 0 4 16,-1 2-3-16,-1 0-3 16,2 0-4-16,2-1-11 0,0-1-21 0,1 1-37 15,5-2-22-15,-9 2 6 0,6-4 8 16,3 2 5-16,0 0 0 0,7-13-10 0,4 2-4 15,8-11-2-15,1-2 8 0,1-1 5 16,3-1 10-16,0 1 9 0,-3-2 6 16,3 4 9-16,-5 1 4 0,0 4 8 15,-4 4 5-15,-3 3 9 0,-3 2 9 16,-3 2 17-16,0 1 9 0,0 2 10 0,-3 0 10 16,1 2 9-16,-4 2 6 0,2-2 3 15,-2 2 4-15,0 0-1 0,-4 9-3 16,-1-2-5-16,0 0-9 0,-3 2-14 0,-1 1-28 15,1-3-29-15,2-1-28 0,-1-2-96 16,2-1 30-16,-1-3-96 0</inkml:trace>
  <inkml:trace contextRef="#ctx0" brushRef="#br0" timeOffset="108848.4039">19428 4335 58 0,'118'-81'95'0,"3"1"15"16,2 6 2-16,-4 3-4 0,-5 4-6 15,-5 4-9-15,-8 2-5 0,-6 4-3 16,-9 3-3-16,-22 16-3 0,-2 0-4 0,-10 1-5 16,-9 14-4-16,-10 4-6 0,-9 4-6 15,0 2-5-15,-6 3-4 0,-3 3-5 16,-4 1-8-16,-1 2-11 0,-4-1-21 16,-2 3-45-16,-2 1-12 0,-2 1-17 0,-2 8-22 15,-14 9-17-15,-8 6-78 0,-45 47 33 16,-3-1 26-16</inkml:trace>
  <inkml:trace contextRef="#ctx0" brushRef="#br0" timeOffset="109107.4391">19043 4971 28 0,'-10'8'61'0,"4"-3"13"0,4-3 6 16,6-3 6-16,6-5 7 0,17-14 4 15,65-48 4-15,7-12 3 0,16-7 5 0,6-12 2 16,11-6 4-16,8 1-2 0,9-4-3 16,-5 5-7-16,2-3-7 0,1 5-9 15,-7 4-8-15,-10 5-6 0,-11 6-7 16,-8 5-6-16,-9 10-7 0,-7 5-4 0,-15 6-5 16,-26 17-4-16,1 3-3 0,-6 2-14 15,-14 12-31-15,-10 6-80 0,-4 4-63 16,-1 2-157-16,-5 3 51 0,-3 0 43 0</inkml:trace>
  <inkml:trace contextRef="#ctx0" brushRef="#br0" timeOffset="110384.1406">17030 5193 5 0,'-4'-2'12'16,"4"2"3"-16,0 0 0 0,0 0 1 15,0 0 1-15,0 0 1 0,1 8 5 16,2-2 6-16,2 9 7 0,6 9 9 15,1 6 10-15,17 38 11 0,17 40 6 0,4 5 5 16,3 10 4-16,5 15 5 0,4 12 8 16,6 4 8-16,5 12 3 0,4 0 3 15,2 0 2-15,0-1-1 0,-3-3-3 16,0-6-4-16,1-11-3 0,-2-9-5 0,-6-9-4 16,-1-15-5-16,-8-7-4 0,-3-11-4 15,-19-34-2-15,-2-3-4 0,0-3-10 0,-13-15-14 16,46 62-1447-1,-58-86 1413-15,-2-1 9 16,-3-5 12-16,-1-1-7 0</inkml:trace>
  <inkml:trace contextRef="#ctx0" brushRef="#br0" timeOffset="110454.9769">18563 8164 463 0,'3'-18'-227'16,"-1"-1"205"-16,1-1-50 0,2-2 24 0,0-3 16 15</inkml:trace>
  <inkml:trace contextRef="#ctx0" brushRef="#br0" timeOffset="112057.4114">21677 2699 33 0,'-3'-18'75'16,"-1"3"19"-16,0-2 5 0,2 1 0 15,-3 0-1-15,2 0-5 0,2 3-4 16,1 0-6-16,-1 0-6 0,0 1-3 15,2-1-3-15,-2-4-5 0,-1 0-4 0,2 1-2 16,0 3-4-16,0-5-2 0,-1 0-5 16,0 0-3-16,-2 1-4 0,1-3-5 15,-2-10-3-15,-1 1-5 0,-4-2-4 0,4-2-2 16,-1 6-4-16,1 0-2 0,0 4-2 16,-1 4-1-16,2 3-2 0,0-2-1 15,-1 0-2-15,3 1 0 0,-4 2-1 16,4-2-1-16,-2 0 0 0,-1 3-1 0,3 0-2 15,0-1 0-15,-2 2-1 0,0 1 1 16,4 3-3-16,-1 0 1 0,-3-1 4 16,1 1 2-16,2 0 0 0,1 2 4 15,-2-1 0-15,0 1 0 0,1 2 0 0,0 0-4 16,-2 0-4-16,3 2-4 0,-1 0-13 16,1 0-5-16,0 3 0 0,0-3-1 15,0 3-4-15,0 0 6 0,0 0-1 0,10 13 3 16,1 10 1-16,4 6 3 0,12 35 6 15,1 4 7-15,0 4 4 0,14 34 5 16,-2-1 1-16,1 2 4 0,-4 3 1 16,8 2 3-16,-2 4 5 0,-1 3 3 0,-2 10 3 15,-1 0 5-15,0 2 1 0,1 1 1 16,-1-2 1-16,3-2-2 0,1-5 1 16,-1-11-1-16,1-5 0 0,0-3-3 0,-2-6-2 15,2 1-1-15,-13-34 3 0,0 2 2 16,-1 0 0-16,-1 1 0 0,-2-3 3 15,0-2 0-15,-5-14 1 0,-6-10 1 16,0-1 0-16,10 24-1 0,-9-19-2 0,-2-9-1 16,-2-4-2-16,-4-3-3 0,2 0-2 15,-1-3-3-15,-3-6-1 0,1-1-4 16,-5-6-1-16,4 0-2 0,-3-3 2 16,-1 0-3-16,0-1-4 0,0-2-3 15,-1 0 0-15,2-1 3 0,-2 0-3 0,0-1-1 16,0 1 0-16,2-2-1 0,-2 2-2 15,-1-2 0-15,2 2-1 0,-1-2 1 16,-1 0-1-16,0-2 1 0,1 4-1 0,0-3-1 16,-1 1 0-16,1 1 1 0,-1-3 4 15,3 2-1-15,-3 0-1 0,0-2 0 0,0 0-1 16,1 2 1-16,-1-2 0 16,2 3-1-16,-2-3 1 0,0 0-2 0,0 0 0 15,1 3-2-15,-1-3-1 0,0 0-2 16,0 3-1-16,0-3-5 0,0 0 2 0,1 2-2 15,-1-2 0-15,0 0 1 0,1 2-3 16,-1-2 2-16,0 3 8 0,0 0-3 16,0 0-1-16,1 0-3 0,3 5-2 15,-2-2 5-15,0 3 4 0,-1 0-2 0,3 1-1 16,1 5 1-16,6 12 0 0,-2-1 0 16,1 0 0-16,1-1 1 0,-2 2-1 15,1 1 0-15,1-3 2 0,-2 4 1 16,3-2-1-16,0 0 0 0,-4-2-1 0,0-4 0 15,1-3 0-15,-4-3-1 0,1 2 1 16,-2-1 0-16,2-2 1 0,0 2 0 16,-2-2-1-16,1-1-1 0,-1-3 0 15,-3 0-2-15,1-2-4 0,3 0-1 0,-3-2 2 16,-2 0-2-16,2-2-1 0,0 1 1 16,-2-2-3-16,1 1-2 0,2-1-7 15,-2 0-9-15,-1-3-34 0,2 5-14 0,-2-2 9 16,0-3 7-16,1 3 9 0,-1-3 6 15,3 5 1-15,-3-5 5 0,1 3-4 16,-1-3-4-16,0 0-9 0,2 4-5 16,-1-3-12-16,0 0-18 0,-1-1-14 0,1 3-20 15,-1-3-21-15,0 2-30 0,0-2-109 16,0 0 47-16,0 0 39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116.04224" units="1/cm"/>
          <inkml:channelProperty channel="Y" name="resolution" value="1984.675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0-15T05:38:53.3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18857 8189 14 0,'-7'-3'103'0,"2"1"38"16,0 1 9-16,0 1-7 0,1-1-10 16,4 1-10-16,-4 2 0 0,7 2 1 15,-2 3 3-15,6 6 1 0,6 12-1 0,6 7-5 16,16 32-4-16,15 24-7 0,-18-28-8 16,3 0-9-16,-1-2-9 0,-1 1-8 15,-7-16-6-15,-7-8-7 0,0-6-5 16,-1 0-5-16,1 0-5 0,1-1-5 0,-2 0-4 15,1-3-3-15,-2 0-3 0,-2-6-2 16,1 1-9-16,-4-4-16 0,-5-3-40 0,2-3-45 16,-3-2-31-16,0 0-20 0,-2-1-18 15,1-1-11-15,-2-3-11 0,1 4-7 16,0-2-102-16,-1-2 47 0,-1 2 39 16</inkml:trace>
  <inkml:trace contextRef="#ctx0" brushRef="#br0" timeOffset="630.1144">19347 9025 12 0,'-9'-11'42'0,"-5"-7"22"0,-2 1 13 15,-3-1 9-15,2 1 10 0,-2 0 8 16,0 1 6-16,-2-2 6 0,0 1 4 0,-1 1 2 16,0-4 1-16,-3 2 1 0,0-3-4 15,-2 2-2-15,2-3-2 0,-1-1-1 16,-23-17-1-16,15 9-1 0,8 7-4 15,6 3-4-15,0-1-5 0,0-1-5 0,6 0-6 16,-1-1-7-16,4-2-9 0,3-1-6 16,2-3-8-16,5-2-6 0,5-1-5 15,1-1-6-15,4-1-4 0,3 2-5 0,3 1-5 16,4 2-4-16,0 3 0 0,2 4-7 16,-1 1-5-16,4 4-5 0,-1 6-5 15,-3 4-6-15,-3 3-5 0,-1 4 1 16,0 3-1-16,1 4 1 0,4 9 1 0,-2 3 1 15,-2 3 1-15,-2 5-2 0,-2 1 3 16,-5 4 1-16,-1 1 2 0,-4 0 1 16,-1 2 1-16,-2-2 1 0,-4 0 0 15,-1-1 1-15,0-2 1 0,0-6 1 0,-2-7 0 16,3-2 3-16,1-4 4 0,1 0 0 16,0-2 0-16,0-2-2 0,2-1-3 15,0-1-4-15,0 0-2 0,0-3 0 0,0-1-3 16,4 0 0-16,-4 0-3 0,11-4 1 15,-1 1 2-15,4-2-1 0,2-1 3 16,0 3 1-16,3 0 0 0,0 1 0 0,2 2-1 16,-1 2-1-16,11 3 0 0,-1 4 1 15,-3 2-1-15,-5 3 1 0,1 5 2 16,-3 3 4-16,-5 3-1 0,0 4 0 16,-5 1 2-16,-3 2 0 0,-3 2 1 0,-1 0 2 15,-8 0 2-15,0 2 2 0,-4-3 3 16,1 2 1-16,-4-3 1 0,2-2 2 15,-4-3 3-15,2-6 3 0,1-2 0 0,2-4 1 16,1-6 0-16,2 1-7 0,-1-5-14 16,1 1-38-16,0-3-43 0,1-2-42 15,1-1-37-15,0-4-38 0,1-3-40 0,-1-5-189 16,1-4 70-16,3-3 58 0</inkml:trace>
  <inkml:trace contextRef="#ctx0" brushRef="#br0" timeOffset="955.6877">19355 8018 6 0,'-4'-14'123'0,"0"2"59"16,-1-1 36-16,1 1 22 0,1 3 10 0,1 2-4 15,-1 0-13-15,2 2-21 0,0 2-25 16,1-1-25-16,0 4-21 0,1-1-16 16,-1 1-9-16,8 11-5 0,4 11-4 15,4 6-7-15,15 31-6 0,0 3-7 0,0 0-7 16,3-1-7-16,-3 1-6 0,1-4-5 16,-7-14-6-16,-7-9-6 0,16 22-4 15,-11-18-7-15,-3-7-14 0,-3-5-22 16,-1 0-50-16,3-2-41 0,-1 0-45 0,2-2-47 15,-3-3-46-15,1-4 90 0,-3-3-303 0,-5-5 73 16,0-4 61-16</inkml:trace>
  <inkml:trace contextRef="#ctx0" brushRef="#br0" timeOffset="1429.3514">19697 8325 46 0,'-5'-10'153'0,"-1"2"47"0,4 2 15 16,-2 1 0-16,0 1-11 0,3 0-17 16,-1 0-18-16,1 3-16 0,1 1-12 15,0 0-7-15,0 0-8 0,6 10-7 16,2 1-6-16,2 4-9 0,5 5-9 0,0 1-8 16,0 0-8-16,1 0-7 0,2-2-6 15,-2-3-4-15,-2-3-4 0,1-2-4 16,-4-3-3-16,2-1-3 0,-2-1-4 0,0-3-5 15,0 0-3-15,-1-2-2 0,-1-2-1 16,2-2-1-16,-3 0-1 0,3-4-2 16,-2-3 0-16,1-2 0 0,-1-1-3 15,-5-1-2-15,2-2-1 0,-5 0-1 0,3-2 2 16,-4 0 4-16,-3 0 5 0,1-1 5 16,-1 1 4-16,-4-9 4 0,-2 3 1 15,-2-1 2-15,3 6 3 0,1 3 2 16,0 2 2-16,-1 1 3 0,2 2 3 0,1 0 4 15,1 4-3-15,0 1-4 0,1 1-7 16,1 1-7-16,-1 0-11 0,0 2-10 16,3-2-7-16,0 4-6 0,0 0-1 15,0 0-2-15,0 0-1 0,3 11-1 0,2-3 3 16,2 4-6-16,0 0-19 0,2 2-25 16,7 6-21-16,-1-1-22 0,3-1-19 0,1 0-26 15,-3-3-23-15,0-2-28 0,-1-4-41 16,-1-2 92-16,0-2-75 0,2 0-308 15,-5-3 86-15,1 0 71 0</inkml:trace>
  <inkml:trace contextRef="#ctx0" brushRef="#br0" timeOffset="2694.1394">20169 8121 79 0,'-4'-1'144'0,"4"1"26"15,-2-3 10-15,2 3 4 0,-1-2-1 16,1 2-9-16,0 0-9 0,1-5-10 16,3 3-9-16,-2-2-10 0,3-1-11 15,4-5-10-15,1 0-9 0,0-2-9 0,-1-1-8 16,4-7-7-16,-3 4-5 0,-2 1-6 16,1 0-3-16,-4 1-4 0,0-2-2 15,-1 1 1-15,-2-1 3 0,-1 4 1 0,-1 1 0 16,-1 2-3-16,-1-1-5 0,-1 1-3 15,-1 2-6-15,-2 0-5 0,1 2-6 16,-4 2-4-16,2 2-3 0,-2 2-3 16,-2 1-3-16,1 6-1 0,-2 2-1 0,1 2-1 15,-3 8-1-15,5-2-1 0,4 1-1 16,2-3-1-16,2 2-1 0,2 0 2 16,3 1-3-16,0 0-1 0,5 7-1 15,4-3-1-15,2-2 0 0,0-3-2 16,0-6-3-16,0-2-3 0,0-4-5 0,0-1-9 15,4-3-7-15,-2-2-8 0,2-3-8 16,10-2-2-16,-4-4-11 0,0-3 0 16,-5-1-5-16,0-2-1 0,-3-3-2 0,-6 2-6 15,-4-1 1-15,-3 0-1 0,0-2 6 16,-4-1 9-16,-2 0 17 0,-1-12 19 16,-5 5 12-16,0 0 8 0,1 6 11 0,-4-1 12 15,3 7 8-15,2 1 8 0,-1 3 7 16,2 2 3-16,1 1 1 0,0 3-5 15,3 1-7-15,-2 1-11 0,2 1-10 0,1 2-5 16,0 0-2-16,4 9 3 0,2 7 2 16,9 15 1-16,15 33 1 0,2-2 0 15,15 29-1-15,-16-27-2 0,3 3-2 16,11 26-1-16,-13-30-1 0,2 1-2 0,0-1-1 16,-1 0-1-16,2-2-3 0,-5 1-6 15,-8-20-8-15,-4-5-17 0,1-8-13 16,-3 0-10-16,-1-3-5 0,-2-1-6 0,-4-7 4 15,-1-4 11-15,-4-3 10 0,-2-2-8 16,-3-2-9-16,-3-4-9 0,-1-1-9 16,-5-4 0-16,-14-6 4 0,-6-8 5 15,-30-25 4-15,-21-24 8 0,11-5 0 0,5-5 2 16,21 19 10-16,-10-24 14 0,17 21 15 16,6-1 7-16,10 14 6 0,5 7 7 15,6 4 3-15,1-1 1 0,0-1 0 16,6-1-1-16,3-1 0 0,0 0 0 0,5 2 0 15,1 1 0-15,3 5-1 0,0 1-3 16,3 5-1-16,0 3-2 0,1 6 0 16,0 5 1-16,-2 5-2 0,2 0-1 15,0 5-3-15,-1 4 2 0,2 1-3 0,9 8-2 16,-6 6 0-16,1 3 0 0,1 1-1 16,-6 1-3-16,-1 0-6 0,-2 0-16 0,-3-4-20 15,-2-3-23-15,-1-2-29 16,-1-1-41-16,-1-2-50 0,0-1-51 0,-1-2 88 15,0-1-324-15,-1-1 77 0,0-2 65 0</inkml:trace>
  <inkml:trace contextRef="#ctx0" brushRef="#br0" timeOffset="3122.8197">20636 7810 35 0,'9'-14'116'0,"-1"0"37"16,3 4 24-16,0-1 13 16,0 4 6-16,1 2-8 0,0 3-8 0,-2 1-15 15,0 3-13-15,6 3-13 0,-2 2-12 16,7 8-12-16,-1 2-10 0,-2 1-10 0,-1 3-7 16,-3-3-9-16,-4-2-6 0,0-5-5 15,-2-1-6-15,-5 0-5 0,3-2-3 16,-4-3-1-16,3 1 0 0,-3-1 3 15,0-3 2-15,-1 0-3 0,-1-2-5 0,0 0-4 16,-4-10-7-16,-2-2-5 0,-3-14-4 16,2-3-4-16,-6-3-3 0,6-2 0 15,-2 1 6-15,1 0 7 0,1 4 7 0,3 6 7 16,2 3 3-16,-2 4 1 0,4 4-3 16,-3 1-5-16,2 4-6 0,0 0-4 15,1 1-7-15,1 3-6 0,-1 0-4 0,3 2-3 16,-3 1-2-16,9 5-2 0,-2 1 0 15,1 5-1-15,8 9-1 0,3 0-6 16,0 5-14-16,-1 0-25 0,2 1-22 16,1 1-21-16,-3-2-34 0,0-2-39 0,0 0-43 15,1-3-53-15,-4-2-231 0,-1-6 80 16,-5-5 66-16</inkml:trace>
  <inkml:trace contextRef="#ctx0" brushRef="#br0" timeOffset="3297.7693">20749 7385 1410 0,'-10'-8'739'15,"1"1"-349"-15,1 1-187 0,5 1-101 16,-1 0-53-16,0 2-36 0,3 1-31 0,-3-2-19 16,2 2-2-16,-1 0-10 0,3 2-5 15,-1-2-15-15,1 2-29 0,0 0-40 16,0 0-43-16,14 8-190 0,-4 1 62 15,7 9 51-15</inkml:trace>
  <inkml:trace contextRef="#ctx0" brushRef="#br0" timeOffset="4002.1409">20939 7540 1322 0,'0'0'675'0,"4"-1"-336"0,-2 0-206 16,-2 1-131-16,4-2-94 0,-4 2 17 16,9 3 24-16,-4 0 19 0,1 2 23 0,4 4 14 15,2-1 12-15,5 11 8 16,3 0 6-16,-1 3 1 0,1 3 0 0,-1 0 0 16,-1-2-3-16,2 1 1 0,-1 1-4 0,-2-4-2 15,1-2-2-15,-7-3-1 0,2-4-1 16,-5-4 0-16,-1 0 0 0,1-4 3 15,-4-2 3-15,3 0 0 0,-4-4-3 16,4-2-6-16,-5-3-4 0,2-3-4 16,-1-6-2-16,-3-3 1 0,-3-12 2 0,-1-1 5 15,2-2 5-15,-5 1 8 0,1 0 10 16,-1 5 13-16,-1 0 11 0,5 6 11 16,-2 5 7-16,3 2 4 0,0 4 0 0,-1 1-3 15,-1 2-7-15,3 2-10 0,0 0-10 16,1 1-13-16,0 2-8 0,1 1-6 15,-1 2-5-15,6 0-2 0,-6 0-2 16,13 5-2-16,-2 2 0 0,4 2-2 0,8 4 0 16,-2 1-2-16,1 1 0 0,2-3-1 15,-1 0-1-15,-5-2-2 0,-3-2-2 0,1-2-5 16,-3-2-7-16,1 0-7 0,-2-2-2 16,-2-2 6-16,-2-1-1 0,0-4-10 15,2-3-12-15,-2-3-16 0,-2-6-3 16,-4-3-5-16,-2-13-1 0,-1-4 5 0,-8-5 6 15,-9-33 1-15,-3 1 6 0,-5 4 3 16,1 7 11-16,5 17 22 0,3 11 7 16,4 9 12-16,0 0 16 0,-1 3 15 15,4 5 11-15,2 4 9 0,2 3 3 0,-2 3-2 16,6 1-5-16,-4 2-7 0,4 0-9 16,1 4-6-16,1 1-2 0,0 0 0 15,-3 8 0-15,5 5 2 0,0 5 1 0,7 17 0 16,2 1-2-16,10 32-2 0,5-3-2 15,-8-18-2-15,0-5-2 0,10 16-2 16,-4-15-5-16,-2-11-8 0,-6-5-13 16,2-2-34-16,0-2-34 0,3-2-34 0,-1-1-44 15,-2-4-61-15,-2-5 73 0,-2 0-94 16,-3-5-353-16,-3-3 95 0,-2 0 81 16</inkml:trace>
  <inkml:trace contextRef="#ctx0" brushRef="#br0" timeOffset="4171.6333">21524 7470 1210 0,'-12'-3'775'16,"1"2"-278"-16,2-1-170 0,2 1-102 0,-3-1-65 15,5 0-37-15,1-1-25 0,2 0-17 16,2-2-11-16,1-3-7 0,4-5-6 16,6-10-6-16,5-2-8 0,4-2-15 0,19-22-23 15,-6 13-59-15,-5 7-64 0,18-14-77 16,-13 13 56-16,-4 7-413 0,-6 5 92 15,-1 3 77-15</inkml:trace>
  <inkml:trace contextRef="#ctx0" brushRef="#br0" timeOffset="4634.9332">19274 9602 1061 0,'-36'28'521'0,"10"-9"-268"16,7-4-138-16,4-3-76 0,0-2-41 15,6-3-44-15,1 0 1 0,2-2 13 16,4-2 40-16,-1 0 28 0,3-3 34 0,0 0 34 16,34-21 27-16,45-43 19 0,15-15 12 15,17-18 5-15,17-13-3 0,17-16-9 16,20-6-8-16,8-8-12 0,11 1-11 16,2-1-10-16,3 2-9 0,-1 2-5 0,-6 10-7 15,-9 3-5-15,-13 5-2 0,-13 10-3 16,-14 8-6-16,-6 8-5 0,-14 8-5 15,-10 8-2-15,-13 10-9 0,-13 9-3 0,-29 21-7 16,-14 11-7-16,-9 5-2 0,-7 6-3 16,-5 3-4-16,-3 3-5 0,-2 1-9 15,-3 3-20-15,-1-1-56 0,-4 3-47 16,0 2-56-16,-10-1-70 0,1 3 78 0,-14 8-509 16,-7 3 110-16,-32 16 93 0</inkml:trace>
  <inkml:trace contextRef="#ctx0" brushRef="#br0" timeOffset="5219.7295">18273 8381 55 0,'-6'-5'125'16,"2"3"25"-16,1 0 4 0,1 1-5 0,2 1-6 16,0 0-2-16,0 0-4 0,-2 4-3 15,2-4-8-15,5 11-7 0,-1-3-8 16,4 5-9-16,2 1-9 0,5 5-6 0,0 2-9 15,-3-3-11-15,2-1-20 0,-5-3-27 16,0-3-44-16,0 0-63 0,0 0-42 16,0-1-40-16,-1-3-103 0,0-2 45 15,-1-1 38-15</inkml:trace>
  <inkml:trace contextRef="#ctx0" brushRef="#br0" timeOffset="5424.0485">18310 8317 46 0,'-2'-2'96'0,"2"2"27"15,0 0 13-15,-2 6 8 0,4-1 1 0,0 2-3 16,2 2-7-16,2 3-10 0,2 1-9 16,7 8-6-16,2 0-12 0,6 1-22 15,-1 1-35-15,6-2-52 0,23 17-101 16,-6-15-123-16,-6-6 38 0,30 2 34 0</inkml:trace>
  <inkml:trace contextRef="#ctx0" brushRef="#br0" timeOffset="5883.6213">21346 6399 84 0,'-2'-3'160'0,"2"0"32"0,0 3 9 15,2-2 1-15,-2 2-5 0,9 1-8 0,-3 3-12 16,1 0-13-16,7 5-12 0,5 6-13 16,2 2-12-16,-1 1-11 0,2 1-14 15,-1 2-22-15,-2 2-31 0,-1 1-38 16,1-3-73-16,-4 1-57 0,0 3-40 0,-5-11-175 16,-1 1 56-16,-2-2 46 0</inkml:trace>
  <inkml:trace contextRef="#ctx0" brushRef="#br0" timeOffset="6107.6609">21410 6511 22 0,'-4'-7'161'0,"-2"1"59"0,2 1 17 16,-1 0-4-16,1 1-13 0,3 1-13 15,-3 0-14-15,2 1-16 0,2 2-16 16,-3-1-15-16,3 1-13 0,0 0-12 0,0 0-11 15,7 6-10-15,-4 1-10 0,3 0-10 16,3 4-19-16,-1 0-27 0,3 0-33 16,5 6-80-16,2-1-42 0,-2 1-41 15,-1-4-42-15,0-2-154 0,-1-2 60 0,-3 0 50 16</inkml:trace>
  <inkml:trace contextRef="#ctx0" brushRef="#br0" timeOffset="6386.9008">21510 6371 70 0,'-5'-5'150'15,"3"0"35"-15,-3 1 13 0,3 1 0 0,2-1-8 16,-2 2-14-16,2 2-13 0,-3-2-12 15,3 2-10-15,0 0-9 0,0 0-7 16,6 10-8-16,1-1-10 0,0 2-8 16,2 2-9-16,6 6-6 0,0 1-7 0,0-1-7 15,0 1-5-15,-2-5-11 0,2 3-20 16,0-3-33-16,-3-3-83 0,-2 0-63 0,0-2-54 16,1 0-177-16,-1 1 63 0,-1-2 52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116.04224" units="1/cm"/>
          <inkml:channelProperty channel="Y" name="resolution" value="1984.675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0-15T05:40:07.9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18156 1425 15 0,'-1'-2'74'16,"0"0"24"-16,1 2 11 0,0 0 9 0,-4 6 9 15,6 4 7-15,0 9 5 0,2 16 1 16,2 4-2-16,0 4-5 0,8 37-6 16,-3-3-7-16,1-21-9 0,-1-9-6 15,8 23-6-15,-5-17-3 0,-1-15 0 0,2-8-4 16,-1-1-4-16,1-1-4 0,2-2-5 15,2-5-5-15,0 0-4 0,3-2-4 0,1-5-4 16,-2-7-6-16,-4-2-5 0,0-4-5 16,2-3-4-16,7-9-6 0,0-6-6 15,19-25-8-15,-17 8-8 0,-6 2-11 16,-4 0-7-16,13-33-13 0,-14 18-2 0,-4 4 0 16,-6 5 1-16,-1-2 0 0,-2-2 6 15,-3 1 5-15,-1-3 9 0,-3 4 7 16,1 0 10-16,-6 2 11 0,2 1 9 15,-3 4 7-15,0 0 4 0,1 2 5 0,-1 3 8 16,3 6 6-16,-1 5 5 0,3 5 2 16,0 0-1-16,1 4-5 0,-2 1-7 15,3 0-11-15,2 2-11 0,-1 2-10 0,-2 0-7 16,3 3-4-16,0 0-3 0,-2 8-1 16,0 4-2-16,2 9 1 0,2 13-1 15,-2 5 0-15,1 0-1 0,3 5-4 16,-3 0-10-16,4 0-32 0,5 34-26 0,-3-22-28 15,1-15-34-15,2-7-46 0,0-2-51 16,2-1 84-16,3-3-363 0,1-4 82 0,1-7 70 16</inkml:trace>
  <inkml:trace contextRef="#ctx0" brushRef="#br0" timeOffset="267.1063">18981 1155 142 0,'-1'-10'214'15,"0"1"12"-15,1 1-11 0,-1 3-16 16,2 2-18-16,-1 2-13 0,0 1-6 0,0 0-4 16,5 15-5-16,-2 3-8 0,2 16-9 15,2 4-11-15,-1 3-7 0,8 39-10 16,-6-21-8-16,0-12-11 0,-2-6-15 15,3 0-20-15,0-1-22 0,-2-3-23 0,0-1-49 16,1-5-54-16,0-3-44 0,-2-5-44 16,-1-7-45-16,-1-2-128 0,1-5 59 15,-1-3 50-15</inkml:trace>
  <inkml:trace contextRef="#ctx0" brushRef="#br0" timeOffset="727.0379">18976 1142 51 0,'-2'-16'130'0,"1"2"38"0,-1 3 18 15,1 0 7-15,1 2-1 0,0 1-10 0,-1 0-12 16,2 3-15-16,2 2-10 0,-1 1-4 16,-2 2-5-16,10 4-7 0,-1 5-8 15,6 10-10-15,1 3-10 0,0 3-9 16,2 4-8-16,0 2-8 0,-2-1-7 0,0 3-7 15,0-5-6-15,0 1-5 0,1-4-4 16,-1-1-5-16,-2-4-6 0,-1-5-7 16,-2-4-5-16,-1-2-3 0,-2-4-1 15,1-3 1-15,0-2-1 0,0-4-3 0,2-5-4 16,5-12-3-16,-2-6-2 0,-3-2-1 16,-1-4 0-16,1-1-4 0,-2-3 3 15,-1-2 7-15,0 3 8 0,-3 3 11 0,2 2 13 16,-1 2 11-16,-2 8 12 0,-3 5 6 15,3 2 4-15,-2 2 1 0,-1 4-4 16,1 1-4-16,-2 2-6 0,0 5-6 16,2-10-5-16,-2 10-6 0,3-4-5 0,-3 4-2 15,0 0-5-15,0 0-3 0,9 12-2 16,-3 2-3-16,0 2-1 0,4 11-2 16,-1 0-3-16,2 3-3 0,2 2-11 0,-1-1-29 15,1 0-36-15,0 0-30 0,2 1-36 16,-1-1-50-16,2-2-57 0,0 0 85 15,0-4-430-15,-1 0 96 0,1-4 79 16</inkml:trace>
  <inkml:trace contextRef="#ctx0" brushRef="#br0" timeOffset="1065.5939">19767 884 63 0,'2'-10'144'0,"-2"1"30"0,1 0 4 16,0 2-5-16,-1 2-12 0,0 1-12 15,1 0 1-15,1 2-5 0,-2 2-1 0,0 0-4 16,8 10-7-16,-2 3-10 0,5 10-9 16,-4 6-8-16,3 2-8 0,-1 3-8 15,-2-1-5-15,1 1-3 0,1-2-2 16,-2-2-3-16,2-2 0 0,0-1-2 0,-1-7 1 15,0-3 4-15,0-3 4 0,3-2 5 16,8 2 3-16,2-1 1 0,0-6-4 16,1-4-3-16,9-6-6 0,5-3-4 15,35-12-11-15,-20-1-16 0,10-6-24 0,-1-3-34 16,-13 5-68-16,-8 6-47 0,-7 2-62 16,24-15-58-16,-13 11 96 0,-12 6-346 15,-8 5 83-15,-3 0 69 0</inkml:trace>
  <inkml:trace contextRef="#ctx0" brushRef="#br0" timeOffset="1519.3817">18203 2613 40 0,'-5'4'98'0,"-1"-1"28"0,3 0 19 0,-1 0 25 15,0-2 7-15,2 2 8 0,2-3 8 16,0 0 9-16,0 0 9 0,24-5 5 16,43-22-1-16,45-27-2 0,14-15-6 0,17-7-10 15,14-13-7-15,10-8-9 0,4 2-9 16,2-5-9-16,5 1-11 0,-3 6-10 16,-7 4-10-16,-12 7-9 0,-9 4-10 15,-21 4-9-15,-12 7-8 0,-14 8-7 0,-10 5-7 16,-33 20-7-16,-17 10-8 0,-8 5-1 15,-4 1-8-15,-4 2-6 0,-2 4-8 16,-7 1-12-16,-1 2-20 0,-5 3-53 16,-3 1-65-16,-1-1-75 0,-2 1 16 0,-3 3-544 15,-3-1 119-15,3 3 98 0</inkml:trace>
  <inkml:trace contextRef="#ctx0" brushRef="#br0" timeOffset="7143.6714">18091 3313 54 0,'0'6'89'0,"1"-1"15"0,-1-1 7 16,0 0 4-16,0 1 3 0,0-1 0 15,0 0 0-15,-1 0-1 0,0 0-1 16,-1-1 3-16,-2 0-2 0,1-1-7 0,0-1-10 16,-3-1-8-16,-3-2-9 0,-4-5-10 15,-6-9-7-15,-2-4-6 0,0-5-11 16,-16-26-7-16,11 11-3 0,6 6-2 16,3 2-5-16,-15-26 0 0,10 13 1 0,4 11-1 15,5 3 1-15,0 2 5 0,0 1 8 16,2 2 5-16,1 2 9 0,1 5 9 0,3 2 5 15,0 5 6-15,2 1 2 0,-1 2-4 16,2 2-10-16,1 2-13 0,-2 1-16 16,2 1-8-16,2 3-11 0,0 0-6 15,0 0-3-15,9 20-2 0,0 8-1 0,3 8 5 16,14 38-3-16,8 29 0 0,-9-28 0 16,9 32 3-16,-10-37 0 0,2-2 0 15,-3-3 0-15,-2-20-1 0,-5-8-2 16,-2-7 1-16,2-3-1 0,-4-1-1 0,3-3 1 15,-3-6-3-15,-5-4 0 0,0-4 0 16,0 0 4-16,-3-2 4 0,-1-2 7 16,0-1 9-16,0-1 2 0,-2-3-8 0,-1 0-9 15,1-8-8-15,-2-4-6 0,-2-8-2 16,1-12 0-16,-3-3 2 0,-1-1 1 16,1-2 3-16,1 0 2 0,1 0 2 0,0 5 0 15,0-1 0-15,2 8 1 0,1 4 1 16,0 5 1-16,0 3 1 0,1 2 0 15,0 2-1-15,-1 2-3 0,0 2-4 0,2 1-4 16,0 1-2-16,0 1-2 0,2 1 2 16,-4 2 0-16,14 5 0 0,-2 3 1 15,1 0 1-15,6 11 0 0,-1-2 0 16,0 4 0-16,0-2 0 0,-1 0 0 0,1 0 0 16,-1-1-1-16,-4-4 0 0,-2-3-2 15,-1-3-5-15,-1 1-3 0,-1-4-3 16,-1 1 4-16,-1-3 8 0,-1-1 6 15,-5-2 4-15,0 0 1 0,14-7 0 0,-7-4-2 16,-3-4-1-16,3-13 0 0,0-3 0 16,-5 2-1-16,2-4 2 0,0 8 5 0,-1 4 6 15,-3 2 5-15,2 1 7 0,-1 1 6 16,0 3 3-16,1 3 1 0,-2 3-1 16,1 0-2-16,-1 2-5 0,0 0-6 15,1 3-6-15,-1 0-4 0,0 3-1 0,0 0-1 16,0 0-2-16,0 0-2 0,19 9-2 15,-10 0 0-15,1 3-2 0,7 6 0 16,1-1 1-16,2-2 0 0,-2 3-1 16,1-1-3-16,1-3-6 0,-5-3-13 0,1-3-18 15,-3-1-10-15,3-3-10 0,-2 0-16 16,1-4-20-16,0-2-28 0,11-8-39 16,-3-7-45-16,-4-4-38 0,1-6 109 15,-4-4-69-15,-3-5-29 0,-6-3-199 0,-3-3 71 16,-3-2 59-16,-2 1 319 0,-7-36-122 15,0 23 19-15,-1 13 45 0,-2 10 39 0,2 0 20 16,-4 3 30-16,3 3 27 0,0 3 27 16,0 6 21-16,4 4 14 0,0 2 7 15,2 4-1-15,-1 0-8 0,2 3-11 0,0 0-15 16,-1 1-13-16,3 3-12 0,1 1-10 16,0 0-4-16,0 0-3 0,3 17-3 15,0-1-4-15,2 12-4 0,4 3-4 16,1 3-4-16,4 3-2 0,12 29-2 0,-7-19-9 15,1-9-13-15,-6-6-18 0,3-3-35 16,-2 0-38-16,2-1-23 0,1-2-54 16,-3 0-38-16,0-3-52 0,-1-2-221 0,-5-5 75 15,-2-2 63-15</inkml:trace>
  <inkml:trace contextRef="#ctx0" brushRef="#br0" timeOffset="8623.3854">18697 3137 85 0,'-14'-1'151'0,"14"1"24"0,-7-3 2 15,7 3-3-15,-5-3-7 0,5 3-8 16,0-6-7-16,8 1-9 0,10-12-11 16,5 2-11-16,3-3-11 0,3-1-10 0,27-14-10 15,-13 7-8-15,-8 5-9 0,-7 3-7 16,2 0-6-16,-1-2-5 0,-3 1-5 0,1 0-2 15,-3 0-4-15,-1-1-3 0,-1 2-1 16,-2 0-1-16,-8 3 6 0,-3 3 11 16,0 1 14-16,-6 2 7 0,1 1-1 15,-3 2-5-15,-2-1-5 0,0 2-7 0,-3 2-8 16,-1 1-7-16,-2 0-4 0,-2 2-3 16,-6 4-3-16,0 2-1 0,-6 7-2 15,0 2-3-15,2 1-3 0,0 2-4 16,6 2-1-16,2 3-1 0,4-2 0 0,2-3-2 15,3 1-2-15,2-1-2 0,3 1-2 16,1-2-2-16,2-1-4 0,4 8-5 0,0-6-14 16,1-6-5-16,-1-2-3 0,1 0-2 15,2-4 0-15,-3-4 1 0,1 0-2 16,2-4-3-16,0-1 0 0,2-6-4 16,4-7-1-16,-1-3 0 0,1-3 4 0,-2-3 1 15,0-1 0-15,1-1 9 0,0 2 12 16,-3 1 2-16,1 1 12 0,-2 2 2 15,-2 4 3-15,-2 5 0 0,-1 2-1 16,2 2-1-16,-3 0 1 0,1 5-1 0,-2-1 0 16,3 3 2-16,-1 2 1 0,1 0 1 15,1 2-1-15,0 3-1 0,2 0-1 0,-1 2 0 16,0 1-1-16,-1-1 0 16,-4-1-1-16,-2-1 1 0,2-2 3 0,-3 1 4 15,-1-2 9-15,1 0 12 0,-2 0 12 16,-2-3 10-16,5 1 6 0,-5-1 4 0,0 0-3 15,0 0-2-15,4-8-8 0,0 1-7 16,0-6-7-16,0-2-6 0,7-10-7 16,-1 0-7-16,2-4-5 0,2 1-5 15,4-1-4-15,0 1-3 0,2-1-6 0,1 0-5 16,0 2-4-16,0 0-3 0,-1 2 2 16,3 1-3-16,-2 2 3 0,-4 3 2 0,2 2 1 15,-6 3 1-15,-2 2 2 16,-4 4 5-16,1 2 4 0,-4 0 3 0,0 3 2 15,-1-1-1-15,0 2-3 0,-3 2-1 16,0 0-4-16,0 0-4 0,0 0-4 0,0 0 2 16,-18 20 1-16,3 0 1 0,-1-2 0 15,4-2-1-15,3 1-2 0,2-3-1 16,0 0 0-16,2 0 1 0,2-2-3 16,1-1-2-16,-1-2 0 0,3 0-4 0,3 1-5 15,-2-2-9-15,1-1-4 0,2 0 1 16,3-3 2-16,-1 0 6 0,1-1 1 15,5-1 3-15,-2-4 4 0,1 0 1 0,3-1 3 16,0-4 1-16,0-2 3 0,-1 2 2 16,-1-4 3-16,0 2 1 0,-2-2 2 15,-2 1 4-15,-3 1 5 0,1-2 6 0,-3 4 6 16,0-1 4-16,1 2-1 0,-3 1 2 16,0-1-4-16,0 2-4 0,3 0-3 15,-4 1-4-15,1 0-4 0,1 1-3 0,-1 0-7 16,-1 0-8-16,0 2-2 0,1-2-2 15,-1 2-2-15,0 0-1 0,0 0-1 0,0 0-5 16,6 4-5-16,-3-1-2 16,-1 0-3-16,2 0-6 0,1 2-6 0,3-1-8 15,-1 1 5-15,2-2-5 0,2 0-4 16,4-2 5-16,4-1-2 0,0-3-11 16,12-1-12-16,0-3-11 0,1-3-8 0,0 0-4 15,-2-1 5-15,0-2 1 0,-1-1 10 16,-1-1 10-16,-2-1 6 0,-4-1 10 15,0-1 12-15,-1 1 10 0,-4-2 15 0,0 1 20 16,-6 3 11-16,-1 0 16 0,-2 0 18 16,-3-3 16-16,0 4 21 0,-3-1 4 15,-2 1 2-15,0 2 3 0,-2 1 1 16,-3-3 0-16,-2 1-2 0,0 2-2 0,-2 3-5 16,-3 0-5-16,-2 3-7 0,0 3-5 15,3 0-6-15,-1 4-5 0,-5 2-6 0,4 3-6 16,-8 6-4-16,6-1-4 0,4 0-4 15,3 2-3-15,3 1-2 0,0 1-2 16,4 0-3-16,1-2-3 0,5 2-1 16,0-1-4-16,4-1-5 0,0-2-4 0,4-2-2 15,9 1-10-15,-1-4-6 0,-1-3-3 16,-1-3-10-16,2-5-10 0,8-5-10 16,-1-4-9-16,0-6-8 0,16-26 1 15,-17 8-14-15,-9-1-5 0,-7 6 5 0,-3-4 22 16,-7-2 4-16,-2-1 13 0,-3 2 15 15,-2-2 24-15,-3 4 14 0,0 1 14 0,0 5 14 16,-1 2 14-16,3 5 13 0,0 7 8 16,1 3 1-16,3 2-3 0,-1 3-6 15,0 0-10-15,3 1-9 0,0 3-9 16,-1 2-7-16,2 1-4 0,0 0-5 0,0 0-1 16,2 17-1-16,0-3-1 0,7 11-2 15,1 2-4-15,4 1-8 0,1 3-18 16,0 1-33-16,1 0-25 0,13 27-21 0,-7-20-32 15,-3-5-35-15,-8-11-42 0,3 1-44 16,0-2 104-16,-5-3-323 0,-3-5 77 16,-1-1 64-16</inkml:trace>
  <inkml:trace contextRef="#ctx0" brushRef="#br0" timeOffset="8831.9349">20705 2087 49 0,'4'-15'127'0,"-2"0"49"15,2 0 20-15,1 3 8 0,0-1-2 16,0 3-6-16,0 1-12 0,1 1-13 0,2 2-13 16,-3 2-11-16,1 0-10 0,4 2-10 15,-4 1-11-15,-1 1-10 0,-5 0-12 16,16 7-10-16,-8-3-12 0,-2 2-15 16,3 3-19-16,0 2-22 0,0 2-49 0,1-1-64 15,-4 1-58-15,0-2-57 0,3 2-148 16,-3-4 60-16,-2-1 50 0</inkml:trace>
  <inkml:trace contextRef="#ctx0" brushRef="#br0" timeOffset="9018.0364">20869 1719 952 0,'-12'-14'483'16,"1"4"-214"-16,3 0-119 0,-1 2-67 0,3 1-39 15,2 1-21-15,-1 1-11 0,0 1-8 16,0-1-8-16,2 1-26 0,1 2-52 16,0 0-38-16,2 2-20 0,-3-1-134 15,3 1 45-15,0 0 38 0</inkml:trace>
  <inkml:trace contextRef="#ctx0" brushRef="#br0" timeOffset="9800.8692">20993 1767 78 0,'-3'9'116'0,"2"-2"18"0,1 2 9 15,0 2 1-15,2-2-7 0,4 5-6 0,-2-2-6 16,3-1-1-16,3 0 3 0,0-1-3 16,1-2-4-16,4-1-3 0,-1-1-6 0,4-3-6 15,-1-1-6-15,0-2-6 0,2-1-5 16,-1-2-2-16,-1-1 0 0,-2-1 3 16,2-1 8-16,-6-3 9 0,-1 1 7 15,0-1 3-15,-4-1-4 0,-2 1-5 0,-3 1-5 16,-1-2-7-16,-1 2-7 0,-1 0-9 15,-6-4-6-15,-4 3-10 0,-1-1-9 0,-4 5-8 16,0-1-6-16,-4 2-6 0,1 2-4 16,2 1-5-16,1 1-5 0,3 0-4 15,2 1-5-15,0 0-6 0,3 0-12 16,1 2-20-16,-1-1-12 0,3 0-10 0,2 1-5 16,0-1-2-16,1 0-8 0,2 1-8 15,1-3 4-15,3 3 5 0,1-2 7 16,-1-1 3-16,4 0 10 0,3-2 4 15,0 0 5-15,2-3 0 0,5-1 10 0,-4 0 4 16,4-1 10-16,-4 1 3 0,4 0 7 16,-5 0 1-16,2 0 2 0,-3 3 1 15,-2-1 0-15,1 2 0 0,-2 0 1 0,1 1 2 16,-1 2 2-16,2-1 1 0,-1 4-1 16,-2 0-3-16,1 1 2 0,0-1-2 15,0 3 1-15,-3-2-1 0,1 2 1 16,2 2-2-16,-5-4 1 0,4 2 0 0,-4 1 0 15,1-3 0-15,0 1-1 0,0-1 2 0,1-2 4 16,-4 1 3-16,1-2 4 0,1 0 5 16,0-1 8-16,-1 1 6 0,-2-2 3 15,0 0-1-15,7-4-1 0,-5 1 0 16,2-3 0-16,3-1 0 0,1-3 1 16,-1-2 3-16,2-1 0 0,2 1 4 0,-1 0 2 15,0 0-1-15,4 2 4 0,-4 0-1 16,1 0 1-16,-1 2-1 0,-1 2-4 15,0 1-1-15,1 0 1 0,-3 4-4 0,1-1-2 16,-1 1-2-16,2 1 0 0,0 1-4 16,-3 1-6-16,4 1-8 0,-3 0-12 15,1 2-33-15,0 1-42 0,2 3-39 0,-1 1-33 16,-1 0-88-16,0 2 66 0,-1 2-442 16,2-1 100-16,-1-1 84 0</inkml:trace>
  <inkml:trace contextRef="#ctx0" brushRef="#br0" timeOffset="10768.4643">22032 1010 18 0,'-5'-5'103'0,"2"1"30"0,2 0 2 15,-1 3-9-15,2 1-7 0,0 0-9 0,0 0-4 16,-1 10-6-16,4 0-8 0,2 7-9 15,4 9-5-15,-1 3-7 0,2 2-6 16,3 0-6-16,0 0-24 0,-2 0-29 16,2-1-56-16,3-1-43 0,-3-3-123 0,0 0 36 15,0-3 30-15</inkml:trace>
  <inkml:trace contextRef="#ctx0" brushRef="#br0" timeOffset="11161.2667">21834 1180 933 0,'-20'-15'444'0,"4"3"-198"16,4 1-111-16,2 2-61 0,4 0-41 0,3 0-25 16,2-3-19-16,7-3-5 15,6-8 17-15,8-1 8 0,22-20 13 0,11 9 11 16,-9 8 9-16,-6 10 6 0,-2 4 5 15,4 4 1-15,3 3-1 0,-1 2 3 0,3 5-2 16,-2 4-5-16,-3 3-3 0,-2 2-4 16,-4 4-5-16,-3 2-3 0,-4 3-3 15,-5 0-3-15,-3 3-1 0,-5 0-1 16,-4 2 2-16,-5-2 2 0,-5-2 4 0,-1-1 5 16,-7 8 4-16,-2-2 2 0,-1 1 0 15,-7-2 0-15,1-1-3 0,-3-1-1 16,-4-2-2-16,4 0-1 0,-2-4-2 15,0-2-1-15,7-3-2 0,0-4 1 0,4 0-2 16,1-4-8-16,4 2-15 0,-1-3-32 16,3 1-41-16,-1-3-41 0,3 0-39 15,2 0-37-15,0 0-29 0,-4-3-26 0,6-1-148 16,0 0 64-16,2-2 54 0</inkml:trace>
  <inkml:trace contextRef="#ctx0" brushRef="#br0" timeOffset="11372.4067">22459 1084 34 0,'6'-8'133'15,"-1"2"41"-15,-2 1 12 0,2 0 1 16,-3 2-8-16,0 0-7 0,-2 3-6 16,7-1-8-16,-7 1-11 0,0 0-11 15,12 7-12-15,-4-2-11 0,-3 1-10 0,1 1-15 16,4 4-19-16,-2-1-21 0,-2 3-28 15,1-4-45-15,2 3-73 0,-1-3-40 0,-2 4-57 16,0-3-103-16,3 1 50 16,-4-3 41-16</inkml:trace>
  <inkml:trace contextRef="#ctx0" brushRef="#br0" timeOffset="13029.7405">22789 962 25 0,'0'-4'123'0,"-1"-1"48"15,-1-3 23-15,-1 1 8 0,-1 0-3 16,1 0-7-16,-4 2-12 0,2 1-14 0,0-1-15 15,-4 3-15-15,3 1-15 0,-2-1-14 16,0 5-12-16,-1-1-11 0,0 4-12 16,-1 2-7-16,1 1-7 0,2 2-7 15,2 2-7-15,0-2-5 0,2-1-5 0,2 1-5 16,1-1-6-16,1-1-10 0,4 0-9 16,-1 1-10-16,0-3-6 0,1 0-1 0,4-2 0 15,-3 0 3-15,4-3 1 0,-1-1 3 16,-1-1 4-16,2-1 3 0,-2-2 3 15,0-1 5-15,-2-1 8 0,-1 0 10 16,3-1 11-16,-5-1 12 0,2-1 12 0,-1 1 11 16,-3 1 6-16,0 0 3 0,0 2 1 15,1-1-1-15,-2 2-1 0,1 0-5 16,-1 0-7-16,2 1-7 0,-1-1-8 0,-1 0-10 16,1 1-8-16,-1 2-8 0,1-2-7 15,-1 2-4-15,5 0-4 0,-5 0-2 16,7 1-3-16,1 1-3 0,1 0-1 15,2 1-3-15,3-1-3 0,3 2-3 0,1-4 0 16,0 1 0-16,-1-2-2 0,3-1-4 16,-1 0-1-16,9-6 4 0,0-1-1 0,-4-2-4 15,-1-3 3-15,-5 4-4 0,-2-6-9 16,1-1 0-16,-7 0-2 0,-4 2 1 16,-1 0 9-16,-3 0 3 0,-2 1 1 15,0 2 3-15,-2 1 2 0,-1-3 2 16,-4 2-1-16,1 0 2 0,-1 2 0 0,-1 2 0 15,1 2-4-15,4 0-5 0,-2 2-4 16,1 0-11-16,2 2-3 0,2 2 0 16,0 0 0-16,0 0 2 0,2 13 4 0,6-1 3 15,4 11 1-15,3 2 5 0,1 1-1 16,3 3 2-16,17 30 3 0,-11-19-3 16,-4-7 3-16,-3-6 1 0,1 0 1 15,-2-1-1-15,-3-3 3 0,-1-2-1 0,-2-4 2 16,-5-4 1-16,0-4 6 0,-3-1 5 15,-2-1 7-15,-1-2 4 0,-1-3 4 0,-1 1 2 16,-5-5 1-16,7 2-2 0,-14-7-1 16,4-2-2-16,-6-9-2 0,0-3-6 15,3-2-6-15,3-2-7 0,5-2-8 16,-2-1-3-16,5 4 4 0,1 3 0 0,3-1 1 16,1-8 2-16,5 1 1 0,1-1-1 15,1 5 1-15,1 1 0 0,0 8 0 16,-2 1 0-16,1 3 1 0,0 3-2 0,0 1-2 15,-1 2-3-15,0 2 1 0,0 3-1 16,-2 1-6-16,1 1-6 0,0 3 2 16,2 1 4-16,-1-1 1 0,1 5 0 15,-1 1 2-15,-1-1 2 0,-1 1 0 0,-1-1 2 16,-1-1 3-16,0-2 1 0,-3 0 4 16,3-1 4-16,-2-2 4 0,-1-1 7 15,1 0 5-15,0 0 3 0,-1 0-4 0,-2-2-7 16,8-3-11-16,-2-1-22 0,1 0-17 15,4-6-17-15,8-8-15 0,0 1 2 16,0-1 4-16,2-2 4 0,0-1 9 16,1 2 7-16,-1-1-2 0,1 3 10 0,-3 0 2 15,-1 1 1-15,-3 3 3 0,-3 2 7 16,-3 2 13-16,0 1 18 0,2 1 15 16,-5 1 20-16,-3 1 18 0,-1 1 5 0,1 1 0 15,0 0-3-15,-3 0-4 0,0 3-6 16,0 0-7-16,-6-3-4 0,6 3-4 15,-9 2-3-15,4 1-3 0,-4 0-3 16,1 1-6-16,2 2-3 0,2-2-5 0,-1 1-5 16,0 1-4-16,4 0-1 0,0-2-13 15,2 3-15-15,-1-5-6 0,6 5-3 0,-1-4-3 16,3 3 2-16,1-3-9 0,1-2 5 16,1 0 4-16,5-2 7 0,-1 0 2 15,-4-1 2-15,0 1 3 0,-1-2 10 16,0 0 11-16,0 2 9 0,-2-1 11 0,0 0 14 15,-4 1 7-15,3 0 3 0,-5-2 6 16,2 2 0-16,0 1-3 0,-2-1-3 16,-2 1-6-16,6 0-7 0,-6 0-7 15,4 0-5-15,1 1-4 0,-5-1-5 0,5 1-1 16,0 0-1-16,-1 1-1 0,0 0 0 16,1-1 0-16,2 1-3 0,1 0-1 15,0 0-1-15,3-1 2 0,0-1-1 0,1 0-4 16,4-3-9-16,1-1-11 0,12-2-16 15,-2-3-18-15,-2-1-14 0,1-2-12 16,-4-3-13-16,-2 0-8 0,0-1-2 16,-3-2-4-16,-3-2 13 0,-4 4 11 0,-1 1 19 15,1 1 34-15,-4 1 32 0,-2 0 17 16,3 3 22-16,-4 1 22 0,-2 2 20 0,4 0 10 16,-3 2 6-16,0 0 0 15,0 1-6-15,0 1-8 0,0 1-9 0,-1-1-12 16,0 1-9-16,-1 2-7 0,2-1-6 15,-2 1-4-15,0 0-4 0,2 7-3 0,2-3-6 16,-1 6-19-16,-1-2-46 0,5 7-50 16,-1 2-47-16,6 7-63 0,-5-5-48 15,1-2-166-15,2 6 69 0,0-3 58 0</inkml:trace>
  <inkml:trace contextRef="#ctx0" brushRef="#br0" timeOffset="13191.8429">24317 581 1408 0,'-10'0'815'0,"1"-1"-316"16,2 0-166-16,1 0-98 0,2 0-66 15,0-2-49-15,-1 2-33 0,4-2-24 0,1 0-19 16,1 0-20-16,6-3-31 0,4-3-68 16,10-5-55-16,2 2-90 0,5-2-342 0,6 2 94 15,0-2 78-15</inkml:trace>
  <inkml:trace contextRef="#ctx0" brushRef="#br0" timeOffset="15925.5512">18433 4075 2 0,'0'-5'87'0,"1"1"43"15,-1-1 20-15,0 0 11 0,0 1 5 0,1-2 3 16,-2 2 0-16,0-1-1 0,1 0 0 16,-3 2-10-16,0-2-12 0,-2 2-15 15,1-1-16-15,-1 3-14 0,0 1-15 0,-5 5-10 16,-4 2-8-16,-7 14-5 0,-18 28-1 16,13-7 1-16,-4 17 0 0,0 4 0 15,6 3-1-15,9-15 1 0,6-9-2 0,4-4-4 16,5 0-3-16,3-1-4 0,1-1-4 15,4-3-4-15,0-1-4 0,6-3-4 16,1-4-2-16,2-3-1 0,2-4-1 16,5-6 0-16,2-4-2 0,-1-5-2 15,7-8-5-15,1-7-10 0,28-18-16 0,-5-11-27 16,-5-5-5-16,14-29-15 0,-28 23 3 16,-3-5 2-16,-5-6 3 0,-14 13 5 15,-3 5 3-15,-5 3 1 0,1-35 3 16,-6 16 5-16,-2 13 17 0,-2 6 9 0,-3 0 10 15,0 3 14-15,-2 1 14 0,-4 6 18 16,2 2 16-16,-1 1 7 0,0 10 4 0,4 4-1 16,-1 2-1-16,0 2-5 0,3 2-7 15,-3 3-8-15,3 1-10 0,0 3-9 16,1 2-6-16,3 0-5 0,-8 8-4 0,4 6-3 16,-1 5-1-16,3 14-2 0,2 3-1 15,2 2 0-15,4 1-1 0,3 1-1 16,10 29-1-16,-3-22-1 0,1-11-2 15,-3-7 0-15,5-1-2 0,0-3-1 0,5 0-2 16,1-4-5-16,1-3-5 0,3-2-7 16,-2-3-7-16,5-3 0 0,-1-6-5 15,1-2-1-15,0-4-3 0,-1-2-1 16,2-7-3-16,-3-3 0 0,-2-4 0 0,0-1 2 16,-8-3-1-16,1-3 6 0,-4-4 1 15,-5-2 3-15,-3-1 1 0,-3-3 6 16,-3 0 11-16,-3 1 9 0,-4 0 10 15,-1 4 11-15,-3 0 12 0,-1 4 4 0,0 5 1 16,0 6-1-16,1 2-2 0,-2 3-3 16,0 3-5-16,0 2-4 0,-1 3-5 0,1 2-6 15,-4 3-4-15,0 4-2 0,-4 8-3 16,-1 4-3-16,5 0-3 0,3 4 0 16,3-2-2-16,5-1-1 0,1-2-2 15,5 1-1-15,1-1-6 0,4 9-9 0,5-4-6 16,-1-2-4-16,1-6-2 0,2-3-3 15,-4-4 2-15,4-1 0 0,-2-2 4 16,0-3 5-16,-1-1 2 0,-2-1 6 0,0-1 6 16,0-1 6-16,-4-3 5 0,2-1 6 15,-2-1 5-15,-1-1 7 0,-4 0 7 16,0-3 7-16,1 1 9 0,-4 0 9 16,1 1 3-16,0 0-2 0,-3 1-2 0,1 1 1 15,-1 0-5-15,2 1-3 0,0 2-10 16,1-1-8-16,-2 2-9 0,2 0-7 15,1 1-7-15,0 2-5 0,-1-2-6 0,1 2-8 16,0 0-12-16,0 0-11 0,0 0-13 16,10 4-10-16,-2 0-4 0,-1-2-4 15,0 0-2-15,2 1-8 0,1-2-8 0,-1-1-10 16,0 0-7-16,0 0 6 0,0-2 5 16,-1-1 8-16,-1-1 16 0,4-5 4 15,-3 0 4-15,0-1 10 0,-5-2 10 16,3 0 15-16,-3-3 15 0,-1 2 11 0,2-3 9 15,-1-1 7-15,-1 2 7 0,2-2 4 16,0-1 2-16,1 2 1 0,2-1 1 16,3-7 3-16,-1 4 1 0,2 6 1 0,-3 1 0 15,3 3 1-15,2-1-2 0,-2 3-2 16,4 2-2-16,-3 2-2 0,2 1 0 16,-1 4 2-16,2 1 2 0,0 2 3 15,0 2-1-15,0 0-2 0,-4 2-2 0,0 0-1 16,2 1-3-16,-4 0-2 0,-2 2-1 15,1-2 0-15,-6 0-1 0,1 0-1 16,-1 0-1-16,-2 0 2 0,0 0-4 16,-4 0-9-16,-1 4-14 0,-2-4-36 0,-1 2-26 15,-2-2-28-15,-1-1-40 0,2-1-48 16,2-2-50-16,-1-3 86 0,0-1-424 16,0-1 94-16,3-2 80 0</inkml:trace>
  <inkml:trace contextRef="#ctx0" brushRef="#br0" timeOffset="16167.282">19553 3746 16 0,'3'-18'31'16,"-1"-2"18"-16,6-7 21 0,2-1 23 0,0 1 22 16,5 3 21-16,-1 0 16 0,-2 4 8 15,4 1 4-15,-4 5-2 0,3 2-1 16,-4 4-1-16,4 1-5 0,-3 2-6 0,5 3-5 16,-3 2-5-16,3 2 0 0,-1 1-4 15,9 8-2-15,-3 2-8 0,-4 1-8 16,-3 0-9-16,-3 0-9 0,-3-2-8 15,-1 2-8-15,-3 0-6 0,0 1-5 0,-2-1-5 16,-2 0-5-16,-2-2-5 0,-2 5-12 16,-3-2-19-16,0 1-29 0,-8 4-75 15,4-4-65-15,-1-4-69 0,2-2 66 0,1-5-339 16,3-2 80-16,0-3 68 0</inkml:trace>
  <inkml:trace contextRef="#ctx0" brushRef="#br0" timeOffset="16517.378">20760 2806 1111 0,'-10'-8'615'15,"0"-1"-250"-15,1 3-128 0,3 0-58 0,1 2-36 16,0-1-30-16,0 1-28 0,0 0-21 16,2 4-19-16,1-1-11 0,2 1-5 15,0 0-1-15,0 5 1 0,0 4 0 16,6 4 0-16,5 11-1 0,2 4-7 0,1 4-12 15,0 3-19-15,12 27-29 0,-9-16-34 16,-4-9-30-16,-2-5-33 0,2-3-30 16,-3-2-29-16,0-3-34 0,-2-4-145 0,-3-4 62 15,1-2 52-15</inkml:trace>
  <inkml:trace contextRef="#ctx0" brushRef="#br0" timeOffset="17021.336">20228 3091 49 0,'-9'-10'152'0,"2"-2"36"15,7 0 12-15,1-2 1 0,9-11 1 16,6-2 1-16,7-1-4 0,24-19-6 16,6 2-11-16,5 9-10 0,-2 4-13 15,-6 13-11-15,-7 6-13 0,-5 6-11 0,5 3-9 16,-2 4-11-16,3 3-10 0,32 10-8 15,-22 0-6-15,-14 3-5 0,-8 0-2 16,-4 2-4-16,-2 3-4 0,-4 2-4 0,-5 1-3 16,-4 2-3-16,-7 2-2 0,-5-4-2 15,-3-2-1-15,-9 11-3 0,-5 1-3 16,-17 27-2-16,-7-8-3 0,10-16-2 16,3-12-3-16,6-6-4 0,2-4-7 0,8-5-14 15,-1-2-30-15,4-3-41 0,0-3-25 16,8-2-15-16,-10-8-9 0,7-1-4 15,3-3 1-15,0-5 4 0,7-14 10 0,2-3 7 16,1-1 11-16,14-27 8 0,-4 16 4 16,-4 10 17-16,3 6 20 0,-2 2 23 15,3 0 16-15,0 2 9 0,-1 2 13 16,1 3 11-16,-1 4 8 0,-6 3 4 0,-2 5 2 16,0 3 0-16,-2 0-1 0,0 3-1 15,-1 2 1-15,0 2 2 0,2 0 1 16,-2 3 0-16,4 3-2 0,-2 1-2 0,-1 1-5 15,2 3-7-15,-1-1-14 0,6 6-19 16,-4 0-37-16,-2-4-45 0,0-1-44 0,-1 0-56 16,-1-1-54-16,3-1 94 0,-2 0-319 15,1-4 76-15,0-1 63 0</inkml:trace>
  <inkml:trace contextRef="#ctx0" brushRef="#br0" timeOffset="17173.7966">21162 2635 963 0,'-10'-12'507'0,"0"2"-232"0,1 2-127 16,4 1-73-16,-1 2-45 0,2 0-58 15,0 1-76-15,0 1-23 0,1 0 9 0,3 2-6 16,0 1-12-16,0 0-92 0,0 0 38 16,7 8 32-16</inkml:trace>
  <inkml:trace contextRef="#ctx0" brushRef="#br0" timeOffset="18202.2343">21503 2738 67 0,'1'-12'166'0,"-2"2"53"15,1-1 26-15,-3 0 10 0,1 0-4 16,0 3-14-16,0-1-19 0,-4 0-21 16,3 2-22-16,-6 0-21 0,3 3-18 0,-3 1-17 15,-1 3-13-15,-1 1-12 0,-3 4-10 16,0 3-8-16,-5 8-7 0,2 1-8 0,2 3-7 16,2 3-6-16,7-4-5 0,1-2-6 15,4-1-7-15,1-2-8 0,1-3-4 16,3 5-8-16,1-4-3 0,5-1-3 15,-1-2-2-15,2-2-2 0,2-3-8 0,0-2-10 16,0-2-1-16,4-1-3 0,-2-2 4 16,0-2 1-16,-2-2 17 0,0-2-10 15,0 0 4-15,-2-2 5 0,-3-1 6 16,-2 0 6-16,-1-1 10 0,-1 1 11 0,-3 1 9 16,0 1 8-16,-1 1 9 0,-1 0 5 15,1 1 0-15,-1-1-2 0,0 3-3 0,0 1-5 16,-1 1-7-16,1-1-6 0,-1 2-6 15,2 0-9-15,0 3-6 0,-2-2-5 16,2 2-3-16,0 0-3 0,0 0-3 16,4 7-2-16,1-2-2 0,0 0-1 0,1 2-1 15,4 2-7-15,3-1-1 0,1 0 0 16,-2 0 2-16,4-3-1 0,-1 0-4 16,3-2-5-16,-2 0-6 0,4-3-9 0,1-3-6 15,8-3-6-15,-2-1-2 0,-1-4-6 16,-3-3-5-16,-3-2-2 0,-2-3 1 15,0-1-5-15,-8-2-6 0,1-2 8 0,-9 1 11 16,1 2 16-16,-6 1 14 0,0-6 12 16,-6-1-1-16,0 7 6 0,-1-3 5 0,-5 4 7 15,2 2 6-15,2 6 5 0,1 1 3 16,4 3-1-16,0 0-3 0,-1 1-4 16,4 3-8-16,-2 1-7 0,2-1-6 15,3 3-2-15,0 0-1 0,0 6 4 0,5 3 2 16,9 12 1-16,4 3 0 0,0 1 1 15,21 26 1-15,-10-14-1 0,8 13-2 16,-8-13-4-16,-6-6-5 0,-5-5-3 16,0 1-3-16,1-3 6 0,-4-1 4 0,-1-3 0 15,-5-5 3-15,-3-4 4 0,-1 0 10 16,-2-4 5-16,-2-2 5 0,-2 0 4 16,-2-1 3-16,-4-3-1 0,3-2-1 0,-7-2-1 15,-5-3 1-15,-5-5 2 0,0-5-1 16,-1-5-3-16,4-3-8 0,-1-2-8 15,4-1-3-15,2-3-11 0,3-2-1 0,3 1-1 16,3 0-2-16,4 5 1 0,4-5 0 16,4 1 0-16,1 2-3 0,4 1 2 15,2 0 2-15,4 5-2 0,-3-1 1 16,3 2 9-16,2 3-11 0,0 1 2 0,-4 6-2 16,-1 3-1-16,-3 2-1 0,1 1-6 15,-1 3-3-15,-1 1-6 0,-3 2-10 0,0 0-2 16,0 2 0-16,-3 0 9 0,0 2 2 15,-1-2 8-15,0 2 4 0,-5-1 5 16,1 0 5-16,-1 0 0 0,-1 0 5 16,1-1 2-16,-1 0 3 0,-1 0 3 0,0-1 4 15,1 1 1-15,-1-2-3 0,2-1-13 16,-2 1-16-16,2-1-22 0,0 0-26 16,0 0-31-16,-6-5-28 0,3 1-32 0,3-1-30 15,-1 0-150-15,2-3 57 0,-1 0 47 16</inkml:trace>
  <inkml:trace contextRef="#ctx0" brushRef="#br0" timeOffset="19402.8667">22094 2336 79 0,'-7'-8'188'0,"2"1"53"0,1 0 18 16,1 2-4-16,1-1-15 0,0 1-20 0,0 1-21 16,2-1-22-16,0 3-19 0,3-1-18 15,-2 1-16-15,4 2-14 0,-1 0-12 0,5 3-11 16,1 1-9-16,2 3-9 0,3 1-8 16,6 7-6-16,-3-1-7 0,-3 1-6 15,-3-4-6-15,-3 0-6 0,0-3-5 16,0 1-2-16,-4-2 0 0,0-2 0 0,-2 1 5 15,2-3 6-15,-3-1 7 0,0 1 6 16,0-2 3-16,-1 1 3 0,-1-2 0 0,0 0-2 16,0 0-3-16,2-7-8 0,-4 3-8 15,4-6-9-15,-4 0-9 0,2-3-11 16,4-3-17-16,-2-3-8 0,0 0-2 16,6-9-4-16,0 0 0 0,2 1-3 15,0 1 3-15,1 2-3 0,0 3 1 0,-1 3 3 16,-1 3-1-16,1 2 6 0,-1 1 5 15,-1 0 0-15,-3 0 5 0,4 1 14 0,-4 3 7 16,-1 0 7-16,0 2 7 0,-1-1 7 16,-1 4 6-16,-1 0 2 0,0-1-5 15,-1 3-6-15,1-2-6 0,-1 3-6 0,0 0-6 16,0 0-3-16,0 0-3 0,-5 11-3 16,2-2-1-16,1 1-1 0,1 1 0 15,0 1-1-15,1-1-2 0,0 3-1 0,2 0-9 16,3 1-6-16,-2-1-4 0,1-3-4 15,1 0-3-15,0-4 3 0,0 1 2 16,0-2 0-16,1-2 3 0,2 0 1 16,-1-2 5-16,-1-2 4 0,1 0 5 0,-1-2 3 15,0-2 1-15,2-1 2 0,-5-1 3 16,3-2 3-16,-4 0 5 0,2-1 6 16,0 0 11-16,-2-1 10 0,-2 2 8 0,2 1 9 15,1 0 8-15,-2 1 0 0,1 2-3 16,-1 1-5-16,0-1-6 0,-1 2-9 15,1-2-7-15,-1 2-6 0,1 0-6 16,-1 2-5-16,3-3-2 0,-3 3-3 0,0 0-4 16,6 0-7-16,-2 0-14 0,-4 0-6 15,7 2-2-15,0-1-4 0,-3-1 5 0,5 0-12 16,1-1-7-16,2-1-6 0,2-2 1 16,0-1 3-16,2 1 6 0,-2-5 2 15,2 2 3-15,-3-1 3 0,3 0 5 16,-3-1 4-16,-3 1 2 0,0 0 8 0,1-1 12 15,-3 4 6-15,0 1 12 0,-4 1 7 16,2-1 4-16,-2 1 1 0,2 1-3 16,-4 1-3-16,0 0-5 0,1-1-4 0,-3 2-3 15,0 0-2-15,7 3 0 0,-2 0-1 16,-3 0 0-16,4 1 1 0,-1 1-1 16,0 1-1-16,0-3-1 0,2 2 1 0,0-1 2 15,0 0 2-15,2-2 3 0,0 1 1 16,3-3 1-16,-2 0 1 0,0 0 0 15,3-3 0-15,-1 2 0 0,0-1-1 16,-3-1 0-16,1 1-2 0,0-2-6 0,-3 2-29 16,0 1-50-16,1-1-69 0,-3 1-97 15,0-1-306-15,-5 2 91 0,10 2 75 0</inkml:trace>
  <inkml:trace contextRef="#ctx0" brushRef="#br0" timeOffset="20704.4117">19685 4607 69 0,'4'-9'129'0,"2"1"34"0,-4 0 21 16,1 3 10-16,-2 1-3 0,-1 0-11 15,0 1-17-15,0 3-19 0,-8 0-17 0,-4 7-14 16,-14 9-12-16,-28 20-10 0,0 8-11 16,-22 19-9-16,22-15-6 0,-17 17-7 15,20-20-5-15,1-3-2 0,14-10-2 16,8-9-1-16,9-5-3 0,5-5-4 0,4-4-9 15,0-1-9-15,6-1-10 0,1-2-8 16,5 0-3-16,1-3 1 0,5 1 0 0,6-2 1 16,7-1 1-16,14-1 2 15,6-4-2-15,2 2 1 0,40-5 4 0,-26 2-3 16,-9 3-1-16,-10 3-1 0,-3 0 0 16,-1 0-1-16,-7 4 1 0,-6-1 5 0,-6 0 5 15,0 3 8-15,-3-1 9 0,-5 2 10 16,-3 3 8-16,-3-1 5 0,-5 6 6 15,-6 9 4-15,-9 0 4 0,-2 4 1 16,-25 19 0-16,-3-3-2 0,-1-2-5 0,-3-6-4 16,14-12-4-16,7-6-4 0,7-5-3 15,0-2 0-15,8-3-3 0,2-3-17 16,3-2-26-16,2-3-63 0,5-3-51 0,0-2-43 16,4-5-36-16,1-2-33 0,2-20-17 15,7-3 114-15,16-39-286 0,0 0 68 16,0 0 58-16</inkml:trace>
  <inkml:trace contextRef="#ctx0" brushRef="#br0" timeOffset="20911.1511">19512 4611 233 0,'14'-48'121'16,"-5"11"-41"-16,-2 8-3 0,-2 1 18 15,1 8 29-15,-3 5 28 0,1 1 22 16,-1 5 14-16,-1 0 2 0,-1 2-7 0,-1 2-12 16,1 0-14-16,1 2-13 0,1 1-12 15,-3 2-4-15,0 0 0 0,8 9-2 0,-2 4-6 16,4 11-6-16,4 6-8 0,-1 2-9 15,15 30-7-15,-9-13-9 0,-4-9-10 16,0-6-14-16,0 0-21 0,14 25-23 16,-8-17-36-16,-5-11-43 0,-2-6-34 0,2 0-61 15,-2-3-44-15,-2 1-45 0,0-5-181 16,-5-6 72-16,-2 1 59 0</inkml:trace>
  <inkml:trace contextRef="#ctx0" brushRef="#br0" timeOffset="21649.6785">19576 5032 26 0,'-10'0'142'15,"2"-1"44"-15,3-1 7 0,0-2-5 0,4-1-9 16,1-2-8-16,4-2-4 0,2-5-6 16,13-10-8-16,1-1-9 0,29-25-11 0,-4 2-11 15,4 5-11-15,-1 1-10 0,1-2-9 16,-11 14-9-16,-5 6-9 0,-6 3-7 15,0 0-5-15,0 1-6 0,-4 3-5 16,-3 0-1-16,-6 5 5 0,-2 2 9 0,-3 3 12 16,-2 2 10-16,-2 0 8 0,-3 1-2 15,0 2-9-15,-2 1-11 0,0 1-10 16,-8 5-9-16,-3 4-7 0,-8 8-7 16,-3 5-6-16,0 2-4 0,1 3-2 0,1 0-4 15,4-2-3-15,1 0-1 0,2 0-4 16,3-2-4-16,5-6-2 0,3-1-7 15,-1-4-13-15,3-2-12 0,3-2-1 0,-1-1-2 16,2-1 0-16,2-2 0 0,0-1-2 16,2-3-3-16,2-1 0 0,3-4 1 15,1-3 5-15,-1-1 3 0,-2-1 6 16,8-8 1-16,-5-2 3 0,-4 5 8 0,0 1 6 16,-4 1 8-16,0 0 10 0,-1 4 12 15,-1 0 9-15,1 4 7 0,-3-1 2 16,2 0 0-16,-1 1-3 0,-2 4-6 15,1-3-6-15,0 2-7 0,0 0-6 0,1 0-3 16,-3 2-4-16,6 0-2 0,-1 2-2 16,4 0 0-16,0 0-1 0,2 0 0 0,3 1-1 15,-2 0 0-15,2-1 1 0,-3-1-2 16,3-2-1-16,2 0-2 0,3-3-3 16,8-2-11-16,-4-7-9 0,2 2-10 0,-1-7-10 15,-4-3-1-15,-5 0-11 0,0-5-1 16,-5-2-8-16,-4-3-2 0,-3-1-3 15,-3-2 1-15,-4-4 14 0,-2 1 0 16,-4-2 13-16,-10-28 19 0,1 23 20 16,2 9 12-16,4 9 16 0,-2 3 9 0,0 2 7 15,5 5 5-15,1 5 6 0,0 1 2 16,3 3-1-16,1 0-6 0,1 2-7 16,0 2-10-16,2 0-9 0,1 2-6 0,1 1-3 15,-3 6-3-15,4 2-1 0,2 7-1 16,6 10-1-16,1 3 0 0,1 3-1 15,0 0-2-15,6 1-7 0,-2 1-22 16,1-1-25-16,3-1-25 0,-3-1-32 0,1-2-35 16,2-1-41-16,0-1-49 0,-4-4 92 15,0-1-373-15,-4-5 85 0,-2-4 70 16</inkml:trace>
  <inkml:trace contextRef="#ctx0" brushRef="#br0" timeOffset="22055.3482">20386 4464 46 0,'-4'-3'136'16,"0"1"44"-16,0 0 15 0,4 2 1 15,-3-5-7-15,1 2-14 0,2 3-14 16,2-7-13-16,0 1-13 0,4 0-14 0,5-4-11 16,1 0-10-16,9-7-10 0,2 0-8 15,-1 0-7-15,1 1-7 0,3 1-8 16,-2-2-5-16,0 1-4 0,-2 1-4 0,0-2-5 15,-1 2-3-15,-1 1-2 0,-6 0-2 16,-1 3 2-16,-4 2 8 0,-3 2 10 16,1 0 10-16,-4 0 9 0,1 2 7 15,0-1 5-15,-4 2 2 0,0-1-5 0,0 1-6 16,0 1-8-16,0 3-7 0,-6-6-7 16,2 5-6-16,0 0-5 0,4 1-4 0,-11 4-4 15,5 0-3-15,-4 5-1 16,1 1-2-16,0 3 0 0,0 2 1 0,4 0-2 15,-2-2 0-15,6 3-1 0,-1 2-2 16,4-2 0-16,-1 0-3 0,2-2-1 0,4 0-1 16,2-1-1-16,7 5-5 15,0-11-7-15,-1-2-20 0,3-2-45 0,2-3-39 16,11-4-34-16,5-6-70 0,33-15 52 16,-5-3-416-16,-3-4 94 0,-5-5 78 0</inkml:trace>
  <inkml:trace contextRef="#ctx0" brushRef="#br0" timeOffset="23189.3295">21357 3863 44 0,'-7'-6'150'0,"-4"-2"53"0,3 0 20 15,-5 1-3-15,2-2-10 0,-3 3-16 16,-2 1-15-16,-3 3-14 0,-1 2-13 0,-10 6-9 15,0 3-5-15,0 3-4 0,1 5-3 16,0 2-3-16,6 4-7 0,3 0-7 16,0 2-8-16,3 4-7 0,6-2-9 0,1 0-7 15,6-4-9-15,1-2-5 0,3-3-7 16,5-2-7-16,-2 1-6 0,5-2-5 16,2-2-4-16,3-3-4 0,9 2-5 0,-2-6-9 15,-2-4-12-15,0-3-28 0,12-6-22 16,0-4-15-16,-1-6-10 0,0-3-16 15,18-24-13-15,-16 6-7 0,-11 1-20 16,-8 1-9-16,7-34-2 0,-9 13 8 16,-9 9 14-16,-1 5 25 0,-2 1 27 0,-3 1 48 15,-1 3 23-15,-1 2 22 0,-2 4 23 16,2 5 17-16,1 6 9 0,-1 4 6 16,4 5 3-16,-1 2-2 0,0 2-6 0,3 2-11 15,-2 2-10-15,1 2-7 0,2 2-5 16,0 0-1-16,-3 14 0 0,4-1 1 15,5 17-1-15,-2 4-2 0,5 3-2 16,10 34-2-16,-5-20-3 0,2-12-3 0,-4-5-3 16,5-3-3-16,-3-2-4 0,3-5-3 15,-2 1-4-15,2-5-3 0,-4-5-4 16,-1-4-4-16,-1-1-3 0,0-5-3 16,-2 0-3-16,2-4-1 0,-2-1-2 0,0-3 1 15,3-4-6-15,-3-1 0 0,1-5 0 16,5-6 0-16,-9-1 4 0,1 2-1 15,-3 1-1-15,0 1 2 0,-1 1 5 16,-1 1 4-16,-1 4 4 0,2 1 3 0,-2-1 3 16,1 3 1-16,0 1-2 0,-1 0-4 15,-1 1-4-15,3 1-5 0,-3 0-5 0,1 1-4 16,0 0-1-16,2 2-1 0,-3 1 5 16,3-1-3-16,-3 1 0 0,9 1 1 15,-9-1 2-15,14 5-1 0,-7-2 0 16,5 1 2-16,2-1-1 0,0 1-1 15,2 0-1-15,-2-2-4 0,3-1-1 0,-4-1-1 16,2 0-2-16,2 0-3 0,-2-2 3 16,0-1-1-16,-2 0 4 0,-2-2 1 15,2-1 3-15,-4-2 2 0,-1 1 0 0,2-2 2 16,-5-1 1-16,-2 0 0 0,-1 1 4 16,-1 1 5-16,-1-2 5 0,-1 2 3 15,0-2 0-15,-2 2 0 0,0 1 0 16,1 0-2-16,-2 1-3 0,-1 2-3 0,2 0-3 15,-1 2-3-15,0 0-4 0,4 2-1 16,0 0-2-16,0 0-2 0,-11 3-1 16,11-3-1-16,-7 5 2 0,6-2-6 15,0 1-1-15,0 0-7 0,1 0-7 0,0-4-6 16,0 7 0-16,0-4-2 0,1 1 3 16,-1-4 4-16,6 4 5 0,-3-1 4 15,-3-3 6-15,5 2 11 0,-5-2 0 0,6 0 4 16,-6 0 4-16,8 0 6 0,-8 0 5 15,0 0 7-15,10-2 4 0,-10 2 2 0,4-1-1 16,-4 1-1-16,7-2-3 16,-7 2-4-16,0 0-3 0,8-1-4 0,-8 1-1 15,0 0-11-15,11 1-30 0,-8 1-19 16,4-1-41-16,0 1-32 0,1-1-42 0,0 2-41 16,1-2-39-16,0 1-227 15,1-2 78-15,-1 2 65 0</inkml:trace>
  <inkml:trace contextRef="#ctx0" brushRef="#br0" timeOffset="23679.0256">22042 3549 78 0,'3'-4'122'0,"4"2"24"16,-7 2 14-16,12 1 0 0,-3 3-1 15,0-1-4-15,1 4-6 0,1 1 4 16,-2 1-5-16,0 1-4 0,0 0-6 0,-5-2-9 16,2 1-8-16,-4-3-4 0,2 0-4 15,-1 0-1-15,-1-2-2 0,-2 0-2 16,1-1 0-16,-2-1 2 0,1 1-1 0,0-3-4 16,0 0-12-16,0 0-17 0,0 0-18 15,-7-12-20-15,6 1-19 0,1-6-23 16,0-4-39-16,1-13-19 0,4-4-23 15,-2-5-14-15,8-35-13 0,-3 20-1 0,-5 11-1 16,3 6 7-16,-2 0 11 0,3 0 8 16,-4 2 11-16,1 1 14 0,0 1 18 15,-4 3 29-15,1 1 20 0,-2 7 15 0,1 6 21 16,0 2 19-16,0 3 15 0,-1 4 16 16,0 0 7-16,1 2 2 0,-2 0-5 15,2 3-8-15,-1 1-10 0,1 1-9 0,1 3-7 16,-1 1-4-16,0 0-1 0,5 11 0 15,3 4-1-15,3 11-1 0,3 6-4 0,14 31-3 16,0 2-4-16,-1 2-3 16,-2-3-3-16,3 0-10 0,-7-17-14 0,-2-9-24 15,11 20-37-15,-6-17-31 0,-5-11-33 16,-3-6-47-16,2-1-44 0,-4-4 77 16,0-4-333-16,-3-4 76 0,-4-4 64 15</inkml:trace>
  <inkml:trace contextRef="#ctx0" brushRef="#br0" timeOffset="23886.0155">22327 3455 139 0,'-8'-2'225'0,"1"0"32"0,0-1 4 15,2-2-7-15,2-1-12 0,3-1-15 16,4-6-18-16,8-10-18 0,5-2-19 15,3 0-19-15,2-1-27 0,22-19-35 0,-8 13-42 16,-6 8-45-16,-2 3-96 0,1 0-73 16,0 1-226-16,-2 1 65 0,-1 2 55 15</inkml:trace>
  <inkml:trace contextRef="#ctx0" brushRef="#br0" timeOffset="25742.2989">22846 2967 39 0,'2'-6'85'0,"0"0"27"0,1 1 19 16,-1 0 12-16,-1 1 6 0,-1 0 1 15,-1 1-10-15,-1 1-14 0,-2 0-13 0,1 2-13 16,-6 1-12-16,-8 3-11 0,-7 7-10 16,-6 5-7-16,-26 17-5 0,1 0-6 15,14-7-5-15,9-5-4 0,10-3-4 0,1 0-5 16,3-2-5-16,7-4-8 15,4 0-5-15,5-1-3 0,2-3-1 0,5 0 2 16,6 1 0-16,3-2 1 0,14 3 0 16,2-2-2-16,2-1 0 0,5-3 2 0,-4 3 2 15,4-2 2-15,-2 2 2 0,-2-1 3 16,-2 1 1-16,-8-4 6 0,-3 3-2 16,-3-1 2-16,-4 0-1 0,0 3 2 0,-3 1 3 15,-1-2 5-15,-3 1 0 0,-4 0-4 16,-2 3-10-16,-2 5-25 0,-9 12-71 15,-9 2-56-15,-39 46-62 0,8-26-141 16,-27 14 56-16,-2-7 46 0</inkml:trace>
  <inkml:trace contextRef="#ctx0" brushRef="#br0" timeOffset="26107.7181">19422 5749 87 0,'55'-33'141'0,"42"-33"30"0,10-8 10 16,14-7 2-16,11-7-6 0,9-6-9 15,8-5-11-15,13-4-12 0,-7 1-12 0,4 0-9 16,1 2-11-16,-1 4-8 0,-4 1-8 16,-12 4-7-16,-6 6-7 0,-7 5-8 0,-5 5-7 15,-10 6-11-15,-6 1-17 0,-5 2-21 16,-13 2-37-16,-9 3-63 0,-31 18-41 15,-2-2-43-15,-18 11-173 0,-11 4 56 0,-7 5 47 16</inkml:trace>
  <inkml:trace contextRef="#ctx0" brushRef="#br0" timeOffset="26514.9733">18778 4725 82 0,'111'-46'156'0,"11"-16"35"0,15-21 13 16,15-9 4-16,15-6-6 0,18-5-11 16,7-4-13-16,3-3-15 0,4 2-14 15,0 2-13-15,-7 3-13 0,-5 5-8 0,-6 3-11 16,-12 4-12-16,-8 8-7 0,-15 7-8 15,-13 6-6-15,3 6-8 0,-14 4-21 16,-4 7-28-16,-13 3-53 0,-9 8-65 0,-28 12-54 16,-7-1-65-16,-17 10-131 0,-10 2 59 15,-11 4 49-15</inkml:trace>
  <inkml:trace contextRef="#ctx0" brushRef="#br0" timeOffset="27669.2724">17190 2721 12 0,'0'-3'31'16,"-1"-2"8"-16,1 1 1 0,0 0-2 15,1-1-3-15,0 0-3 0,-1 2-4 0,2-2-1 16,0 0-2-16,-2 1-3 0,0 1-4 16,2 0-6-16,-1 1-5 0,-1-1-3 15,0 3-3-15,0 0-3 0,0 0 2 16,6 5 3-16,-5 4 7 0,-2 3 6 0,-2 8 6 16,-3 16 5-16,-9 39 3 0,3 1 3 15,-16 36 0-15,10-30 1 0,4 6 3 16,-2 32 0-16,10-34-2 0,6 2-1 0,2 3-3 15,7-1-2-15,10 32 0 0,-1-43-4 16,19 26-2-16,-13-34-2 0,9-3-1 16,16 22-2-16,-12-32-1 0,3 3-1 15,1-8-1-15,2-3 2 0,4-3-2 0,1-3-1 16,1-6-2-16,2 0 0 0,-11-11-1 16,16 8 0-16,1-1-2 0,-6 0 1 15,3 0-2-15,-13-7 0 0,12 12-1 16,1 0 0-16,-5 3-1 0,-3 2 0 0,1 2 0 15,-2 1-2-15,-1 4 1 0,-1 1 5 16,-3 5-3-16,-1 1-2 0,-4 0 0 16,0 5 0-16,-5 1-1 0,-3 3 2 15,-2-2 3-15,-6-16 7 0,-4-8 4 0,9 25 6 16,-5-20 3-16,-3-10 4 0,0-6 4 16,1 1 3-16,0-2 5 0,3-1 6 15,0-1 1-15,3-2-2 0,0-2-2 16,1-2 0-16,4-3-5 0,1-2-4 0,1 0-2 15,2-6-3-15,1-2-4 0,-1-2 0 16,3-3 2-16,-1-1-6 0,0-4-2 16,1-2-3-16,1-3 0 0,2-3-1 0,30-8-3 15,-20 0-15-15,-8 3-59 0,30-11-54 16,-6-1-62-16,-3-1-113 0,1-2 47 0,-5-1 41 16</inkml:trace>
  <inkml:trace contextRef="#ctx0" brushRef="#br0" timeOffset="52193.52">17318 13868 30 0,'16'-16'65'15,"-5"4"16"-15,-1 2 7 0,-5 5 2 0,0 1 1 16,-5 2-4-16,0 2-7 0,-17 11-5 16,-37 23-3-16,-32 24 4 0,-10 4 8 15,0 7 8-15,-9 8 6 0,-4-2 10 16,-1 2 4-16,-4-2 3 0,4-1-1 0,10-3-3 15,9-10 1-15,7-5-8 0,34-16-10 16,19-11-9-16,10-10-9 0,4-3-11 16,10-2-10-16,4-4-6 0,4 0-7 0,7-6-4 15,6-2-3-15,21-3-4 0,5-6-3 16,78-21-2-16,-7-4-3 0,-3 1-3 16,-29 9-2-16,30-6-2 0,-38 11-1 15,-13 7-3-15,-12 3-3 0,-7 3-4 16,-5 3-5-16,-7 2-11 0,-6 3-1 0,-5 3 3 15,-4 1 2-15,-5 4 1 0,-6 6 1 16,-7 11 6-16,-10 4 6 0,-37 50 7 16,8-28 5-16,-22 15 7 0,15-21-1 0,-19 16-1 15,19-24-1-15,-1 0-1 0,14-11-4 16,6-8-9-16,8-5-24 0,1-3-32 16,6-4-34-16,3-5-52 0,4-4-74 15,4-4-174-15,4-5 63 0,4-5 53 0</inkml:trace>
  <inkml:trace contextRef="#ctx0" brushRef="#br0" timeOffset="52437.268">17200 13476 11 0,'6'-10'101'0,"-4"3"40"0,1 5 13 16,-3 2 11-16,0 0 9 0,0 0 3 15,2 33-3-15,-4 3-4 0,-1 10-8 16,0 48-9-16,-1 4-12 0,-4 35-10 0,2-40-11 16,0 1-9-16,1-1-11 0,0-5-9 15,4-21-16-15,1-15-18 0,0-5-24 16,2-2-26-16,1-5-58 0,0 2-46 16,2-5-42-16,1-3-44 0,3-4-147 0,1-3 55 15,-2-9 45-15</inkml:trace>
  <inkml:trace contextRef="#ctx0" brushRef="#br0" timeOffset="52987.0399">17653 13834 82 0,'0'3'128'0,"-4"4"25"0,-6 15 13 16,-10 8 6-16,-35 58-5 0,-1-3-7 0,-4-3-8 15,2-4-12-15,19-23-12 0,-7 0-11 16,2-5-4-16,3 1-12 0,11-18-10 16,7-8-9-16,3-4-8 0,0-4-5 15,5-5-5-15,1 0 0 0,6-6-4 0,-1 1-1 16,3-4-4-16,-1 1-4 0,3-3-6 16,0-1-5-16,4 0-5 0,0 0-4 15,0-7-8-15,0 3-2 0,4-1 0 16,-1-1-5-16,5 0-1 0,-4-1-1 0,4 1-1 15,3-1-2-15,3 2 0 0,-1-2-1 16,2 4-1-16,1-1-1 0,0 2 0 16,3-1-2-16,0 3 1 0,4 0 0 15,-3 0 1-15,13 3 1 0,-5-3-1 0,4-1-1 16,1-2 0-16,2 0-1 0,-1-4-4 16,1 0-5-16,-2-3-14 0,3-5 0 15,23-14-4-15,-18 5-4 0,-10 0-2 0,-4 1-1 16,16-22-2-16,-13 10 3 0,-10 3 5 15,-3 6-1-15,-2-1 6 0,0 1 4 16,-2 1 8-16,-3 1 13 0,-1 7 13 16,-4 3 13-16,0 3 5 0,-2 3 2 0,-1 1 0 15,2 1-4-15,-2 1-5 0,1 2-5 16,-3 0-5-16,0 3-4 0,0 0-2 16,0 0 0-16,1 10-1 0,-1 0-2 15,0 1 1-15,-1 8-10 0,1 0-26 0,0 4-27 16,0-2-31-16,4 12-45 0,-2-2-41 15,1-1-31-15,3-2-35 0,-1-6-118 16,2 5 58-16,5-10 49 0</inkml:trace>
  <inkml:trace contextRef="#ctx0" brushRef="#br0" timeOffset="53160.0786">17929 13943 74 0,'-4'-10'130'0,"-1"3"13"0,1 1-9 16,1 0-17-16,1 1-25 0,-1 2-37 15,1-1-47-15,2 0-71 0,0 3-167 16,0 1 76-16,0-2 52 0</inkml:trace>
  <inkml:trace contextRef="#ctx0" brushRef="#br0" timeOffset="53403.6303">18188 13422 27 0,'0'0'111'0,"0"0"44"0,-9 13 21 15,4 4 4-15,-3 19-4 0,3 3-8 16,-10 41-12-16,11-18-11 0,2-8-10 15,0-7-11-15,4 41-11 0,2-24-12 0,1-13-11 16,1-11-27-16,1-1-26 0,1-1-31 16,2-4-34-16,2-4-62 0,0-5-23 15,6-3-29-15,1-7-123 0,-1-6 43 0,1-7 37 16</inkml:trace>
  <inkml:trace contextRef="#ctx0" brushRef="#br0" timeOffset="53613.3574">18458 13397 48 0,'-1'-12'145'0,"0"4"36"0,-1 0 10 15,0 4 0-15,2 3 0 0,0 1 1 16,0 0-3-16,-5 13-7 0,2 1-10 0,-2 16-11 16,1 5-12-16,2 4-11 0,0 1-11 15,1 4-8-15,1 2-12 0,0 1-17 0,4 39-25 16,4-5-33-16,2-23-51 0,-2-11-93 15,10 24-51-15,-4-18-53 0,-3-12-144 16,0-6 60-16,3-2 50 0</inkml:trace>
  <inkml:trace contextRef="#ctx0" brushRef="#br0" timeOffset="53937.3769">16667 15384 4 0,'-18'13'96'0,"6"-4"41"15,6-1 28-15,8-4 30 0,8-3 26 16,17-8 13-16,44-21 5 0,45-26-1 15,13-14-5-15,9-10-9 0,9-4-11 16,10-2-15-16,4-5-15 0,0 3-15 0,-5 9-15 16,-11 5-13-16,-4 6-13 0,-10 4-11 15,-12 8-13-15,-13 6-12 0,-6 5-20 16,-37 18-30-16,-14 7-38 0,-8 3-93 0,-7 4-88 16,-2 1 41-16,1 1-395 0,-2-1 89 15,-2 0 73-15</inkml:trace>
  <inkml:trace contextRef="#ctx0" brushRef="#br0" timeOffset="54471.3169">19206 13837 33 0,'-18'2'74'16,"-1"3"19"-16,1-2 8 0,1 1 5 0,2 0 0 16,-3-1 0-16,5 2-1 0,-4-2-2 15,5 0-2-15,-1 1-4 0,1-1-5 16,2 1-5-16,2-2-1 0,0 0 0 16,-1 0 2-16,4-1 4 0,1 1 5 0,0-1 1 15,4-1 1-15,0 0 2 0,0 0 4 16,14-11 1-16,12 0 0 0,7-4-3 15,34-17-3-15,1-1-5 0,2 1-6 16,-5 1-5-16,-2 1-4 0,2 3-4 0,-21 5-5 16,-4 6-3-16,-9 4-5 0,-1-1-4 15,-1 1-5-15,-5 3-4 0,-3 1-4 16,-5 2-4-16,-5 2-3 0,0 0-4 0,-5 3-4 16,0-1-4-16,-2 2-5 0,-3 3-9 15,-1-3-27-15,-5 10-48 0,-5 2-53 16,-8 7-69-16,-3 3 48 0,-1 1-365 15,-2 0 83-15,3-3 70 0</inkml:trace>
  <inkml:trace contextRef="#ctx0" brushRef="#br0" timeOffset="55154.8338">20197 12525 52 0,'-2'-14'146'16,"2"3"34"-16,0 4 6 0,-1 2-9 16,2 4-10-16,-1 1-5 0,4 10-3 15,0 5-2-15,1 15-3 0,0 6-6 16,2 8-8-16,5 43-10 0,-2 0-8 0,1 1-10 15,-2 0-8-15,0-3-8 0,-1-5-9 16,-2-19-14-16,1-13-22 0,-3-5-29 16,2-2-51-16,1 1-76 0,-1-2-54 15,1 0-49-15,-3-4-146 0,-2-2 59 0,-2-8 48 16</inkml:trace>
  <inkml:trace contextRef="#ctx0" brushRef="#br0" timeOffset="55931.1993">19377 13218 58 0,'-9'-2'138'16,"5"1"30"-16,2-3 6 0,4 1-6 15,7-8-13-15,12-7-10 0,28-24-9 0,31-17-5 16,0 0-7-16,2-2-7 0,8 0-7 15,0 3-10-15,3 1-9 0,-6-3-9 16,1 5-7-16,-31 17-7 0,1-4-7 16,16-20-4-16,-24 19 1 0,-2-4-7 0,-16 15-5 15,-3 4-5-15,-5 3-3 0,1 0-4 16,-9-1 1-16,-1 4 5 0,-1 1 9 16,-4 5 6-16,-4 3 0 0,-1 2 0 0,-2 2-4 15,-1 3-6-15,-2 2-6 0,0 3-5 16,0 1-6-16,0 10-3 0,-1 1-1 15,-3 23-1-15,0 8 1 0,2 43 2 16,0 2 1-16,1 4 1 0,1 4 2 0,3 2-1 16,-2 0-3-16,4-2 0 0,-4-7-1 15,3-25-2-15,7 11-2 0,-2-23 0 16,-4-14-1-16,-1-6-1 0,3-3-1 16,0-8-1-16,0-2-2 0,1-6 0 0,-2-1 1 15,1-4 0-15,2-4-1 0,0-3-10 16,5-4-19-16,6-9-16 0,1-9-14 15,18-29-2-15,-7-7-9 0,-7-5 3 16,0-4 1-16,-3 1 4 0,-7 17 3 0,-3 9 6 16,1 8 11-16,-2 2 7 0,-2 6 3 15,2 1 4-15,-2 7-2 0,-2 2 2 0,-3 4 0 16,4 3 10-16,-5 2-7 0,2 4 9 16,-1 1 3-16,1 3 3 0,-1 4 4 15,5 4 1-15,-3 3 2 0,0 3-1 16,4 8 0-16,1 0 1 0,-1 0-5 0,0-2-4 15,1-6-24-15,-2-3-8 0,-1-3-14 16,3-1-10-16,-2-3-6 0,1-4-12 16,-1-3-16-16,2 0-11 0,4-5-9 0,8-7 4 15,-2-6 0-15,-2-3 8 16,1-4 8-16,-3-3 7 0,-2-1 10 0,2 0 20 16,-4 0 32-16,1 4 24 0,-1 1 16 15,-4 7 16-15,-3 4 9 0,1 2 2 0,-3 3-1 16,0 2-3-16,-2 2 4 15,2 2 5-15,-1 4 7 0,-3-2 5 0,2 7 2 16,2 1 0-16,-3 3-3 0,0 8-4 16,1 4-3-16,0 13-3 0,-1-2-4 0,-1-1-11 15,1 1-21-15,0-7-34 0,2-4-68 16,1-4-51-16,-3 0-48 0,3-2-42 16,1-3-132-16,-3-4 59 0,5-2 50 0</inkml:trace>
  <inkml:trace contextRef="#ctx0" brushRef="#br0" timeOffset="56079.6697">21346 12447 49 0,'-1'-6'72'0,"0"2"-5"0,-1 2-12 15,1-1-21-15,1 3-27 0,0 0-103 0,0 0 32 16,5 19 22-16</inkml:trace>
  <inkml:trace contextRef="#ctx0" brushRef="#br0" timeOffset="56560.6634">21526 12654 66 0,'4'7'110'0,"0"1"19"0,-2 1 9 16,4 6-3-16,-1 1-4 0,2 0-1 15,-2 2-11-15,0-1-9 0,6 8-10 16,-5-6-11-16,0-4-7 0,0-2-7 16,-3-4-4-16,2 0-1 0,-1-4-2 0,-1 1 0 15,2-5-2-15,-2 2-6 0,2-4-3 16,-5 1-3-16,13-7-3 0,-6-2-5 0,2-3-3 15,-2-3-5-15,6-8-5 16,-1-1 1-16,-2 0-5 0,-1-1 4 0,-3 5 4 16,1 2 7-16,-2 4 5 0,1 2 3 15,-2 1 1-15,-2 4-3 0,2-1-5 0,-2 3-5 16,1 2-4-16,0 0-5 0,-1 2-3 16,-2 1-1-16,8 5-1 0,-4 0-1 15,5 5 0-15,0 2-1 0,0 2-2 0,3 9-1 16,3-1 1-16,-2 1-2 0,2-2-1 15,0-1-2-15,0-2-2 0,1-2-5 16,-2-5-5-16,1-2-11 0,-3-4-21 16,5-1-24-16,-5-4-21 0,6-4-25 15,4-6-23-15,3-5-25 0,-4-3-17 0,-5-4-5 16,1-7-5-16,-4-2-3 0,4-41 4 16,-9 17 10-16,-7 5-81 0,-1 4 40 15,-2-38 34-15</inkml:trace>
  <inkml:trace contextRef="#ctx0" brushRef="#br0" timeOffset="56733.3687">22094 12262 428 0,'-8'-55'197'16,"4"13"-90"-16,-4 9-23 0,5 4 7 15,-3 4 17-15,4 7 16 0,-3 2 12 16,2 5-1-16,1 1-10 0,1 3-13 16,0 2-13-16,0 4-8 0,1 1-4 0,0 0-1 15,-3 16 0-15,1 4-3 0,2 12-3 16,-1 6-5-16,2 5-4 0,5 40-5 16,-4-18-4-16,5 17-4 0,0-23-5 15,0-10-13-15,10 25-22 0,-4-22-28 0,0-13-72 16,2-7-33-16,-1-3-38 0,3-2-24 15,4-8-28-15,4-5-122 0,-4-8 54 16,0-6 46-16</inkml:trace>
  <inkml:trace contextRef="#ctx0" brushRef="#br0" timeOffset="57235.0171">22536 12205 59 0,'-5'0'98'16,"5"0"30"-16,-12 7 17 0,-5 11 5 15,-3 1-5-15,-2 4-9 0,-18 23-10 16,11-8-12-16,4-5-10 0,6-5-9 0,-16 24-10 16,10-17-16-16,7-10-16 0,5-6-18 15,2-5-17-15,3-2-17 0,3-3-15 16,2-2-6-16,-2-1 8 0,4-2 1 0,0-1 3 16,1-3 1-16,0 4-1 0,0-4 7 15,0 0-12-15,0 0 7 0,0 0 4 16,12-2-1-16,-12 2 5 0,11-1 1 15,-4 1 7-15,2 1 4 0,0-1 6 0,3 2 8 16,-2-1 6-16,8 1 6 0,-3 0 7 16,2 0 1-16,2 0 9 0,1-1-4 15,1-1-3-15,10-2-3 0,-4 1-1 16,3-4-4-16,0-1-10 0,0-1 2 0,0-4 0 16,-1 0-1-16,-3-3-4 0,-1-5-3 15,-1 0-3-15,-2-3-4 0,-4 0-5 16,-1-3-4-16,-2-1-5 0,-4-3-2 15,-1 0 0-15,-6 0 3 0,3 0 12 0,-6 6 16 16,0 5 17-16,0 2 14 0,-1 3 9 16,2 1 1-16,-2 4-4 0,0-1-5 15,1 4-9-15,-2 2-6 0,1 2-5 0,0 1-2 16,0 0-1-16,0 0-3 0,-4 9-5 16,4 2-1-16,0 1-1 0,0 6-1 15,1 1-2-15,3 10-10 0,0 2-15 16,6-3-47-16,-2-2-33 0,-3-5-46 0,3-4-53 15,2-3-56-15,-2-2-195 0,1-2 70 16,1-5 60-16</inkml:trace>
  <inkml:trace contextRef="#ctx0" brushRef="#br0" timeOffset="57397.6884">22703 11866 12 0,'-4'-2'70'0,"3"0"19"0,1 2-1 16,0 0-13-16,-2 7-24 0,3-2-30 15,1 3-157-15,3 6 46 0,2 2 30 0</inkml:trace>
  <inkml:trace contextRef="#ctx0" brushRef="#br0" timeOffset="58176.0576">22938 12178 76 0,'7'15'143'0,"-2"1"32"0,5 8 16 15,-2 3 2-15,0-1-6 0,0 2-15 0,-2-2-12 16,2 0-11-16,-1-3-14 0,-3-5-12 15,3-2-6-15,-1-2-12 0,0 0-9 16,-2-4-7-16,1-2-3 0,2 0-5 16,-2-3-3-16,2-2-6 0,2-1-5 0,-2-4-5 15,8-1-1-15,-3-6-6 0,8-6-7 16,-2-4-3-16,2-1-6 0,-2-6-3 16,-4-2-5-16,3 0-2 0,-5-2-4 15,4 1-5-15,-4 2 4 0,-2 2 6 0,-1 6 8 16,-3 5 9-16,-1 3-1 0,-1 1-2 15,0 3-5-15,-2 0-6 0,0 2-5 16,1 3-5-16,1-1-2 0,-2 3-2 0,-2 0-3 16,4 3 1-16,0-1-3 0,-1 4-1 15,4 0-1-15,2 3 0 0,1 0-1 0,0-1-1 16,1 1 3-16,1 0-2 16,1-4 0-16,1 1 0 0,-2-1-1 0,0-2-2 15,0-2-1-15,0-1-4 0,0-1-7 16,-2 0-8-16,0-3-7 0,2-2-8 15,-1-1-3-15,-3-2-1 0,2-1 0 0,-6-1-3 16,0-1 4-16,-4 1 2 0,-1-2 1 16,-2 1 0-16,-2-3 3 0,-4 2 0 15,1 1 4-15,0 2 1 0,-4-1-2 0,4 4 5 16,-1-1-3-16,3 3 1 0,-3 2 0 16,6 2 0-16,0 2 8 0,0 4 6 15,6 3 5-15,2 8 2 0,8 16 5 16,22 30 3-16,15 27 2 0,2-3 1 0,-2 0 0 15,-12-24 1-15,14 23 0 0,-15-25 1 16,9 26-2-16,-20-24-1 0,4-1 0 16,-11-12-1-16,-7-7 0 0,-2-6-1 15,-2 1 1-15,-7 1 0 0,-3-3 1 0,-6 0 6 16,-4-2 4-16,-5-2 5 0,-20 20 2 16,3-20 4-16,3-8 2 0,-3-9 0 15,-2-5-3-15,-4-6 1 0,-7-3-1 0,-33-12-2 16,5-8-1-16,10-11 0 0,4-9 0 15,10-7-2-15,12-6-2 0,8-5-2 16,14 8-3-16,6 3-5 0,7 6-5 0,7-3-9 16,8-38-21-16,5 4-18 0,10 5-20 15,7 5-30-15,20-15-36 0,-14 30-37 16,4 2-45-16,7 4 78 0,0 4-368 16,0 3 82-16,4 1 69 0</inkml:trace>
  <inkml:trace contextRef="#ctx0" brushRef="#br0" timeOffset="58379.1281">23944 11876 4 0,'-1'-5'102'0,"1"-1"42"16,0 2 14-16,0 1 11 0,0 3 8 16,1-3-1-16,-1 3-4 0,0 0-9 15,3 11-10-15,-1-2-11 0,1 7-12 0,0 0-10 16,2 3-11-16,-3 14-13 0,4-3-16 15,-1 2-22-15,1 0-30 0,-2-2-54 16,3-2-80-16,-5-6-40 0,5-3-172 16,-4-3 53-16,4-2 45 0</inkml:trace>
  <inkml:trace contextRef="#ctx0" brushRef="#br0" timeOffset="58549.3514">23871 11573 38 0,'-4'-7'108'0,"1"1"24"15,2 1 0-15,-1 2-19 0,1-1-28 16,1 3-34-16,0 1-41 0,0 0-233 16,0 0 73-16,0 0 50 0</inkml:trace>
  <inkml:trace contextRef="#ctx0" brushRef="#br0" timeOffset="58960.2949">24119 11744 15 0,'6'4'106'0,"2"2"45"16,4 4 20-16,-2 1 4 0,5 11-5 15,-3 1-9-15,2 1-12 0,-3 3-12 0,-3 0-12 16,3 1-6-16,-4 1-15 0,1-2-12 16,1-1-8-16,1-2-7 0,-2-5-6 15,-3-4-7-15,3-3-1 0,0 0-6 0,-2-4-3 16,0-2-3-16,2-4-4 0,1 1-2 16,1-5-5-16,2-4-5 0,3-2-6 15,5-8-2-15,-3-6-4 0,2-3-2 16,-3-4-2-16,-2-2 0 0,1 1 7 0,-1 1 17 15,-3 3 14-15,-1 2 15 0,0 7 10 16,-3 3 3-16,-3 4-3 0,2 1-6 16,-4 2-7-16,3 2-7 0,-1 2-5 15,-3 1-5-15,3 2-5 0,-4 0-3 0,5 6-4 16,-1 1-2-16,2 6-3 0,0 3-10 16,-1 12-25-16,4 2-69 0,-3 4-53 15,-2 3-77-15,2 3 59 0,-2 3-355 16,-1 1 83-16,0-3 69 0</inkml:trace>
  <inkml:trace contextRef="#ctx0" brushRef="#br0" timeOffset="60061.278">20023 14191 29 0,'-1'-1'90'15,"1"1"35"-15,-8 8 26 0,2 8 11 16,-6 11 4-16,0 8 0 0,-9 32-4 16,5-13-7-16,5-7-8 0,5-5-11 0,1 3-10 15,4-2-10-15,1-1-9 0,5-1-8 16,1-4 0-16,4-5-10 0,4-3-9 16,5-6-5-16,-1-6-5 0,9-6-4 15,-4-10-5-15,11-7-5 0,29-19-2 0,-5-12-3 16,-6-8-5-16,-4-2-3 0,-8-5-5 15,-15 9-2-15,-8 4-3 0,-7 2-4 16,-1-3-3-16,-8-5-2 0,-2 2-2 0,-15-35 1 16,2 26-3-16,-6 12-2 0,1 10-2 15,-2 5-2-15,-6 4-1 0,-1 5-1 16,-4 6-2-16,-1 5-1 0,-5 6 0 16,1 6-2-16,-32 16-1 0,7 5 0 0,21-3-1 15,11 0-2-15,4-2 1 0,4 3-1 16,5-1-1-16,2 0-9 0,5-1-13 15,7-5-15-15,5-2-9 0,1-4-5 0,5-2-10 16,6-2-12-16,1-3-16 0,5-3-15 16,12-6-10-16,2-5-7 0,1-5 5 15,30-19-1-15,-7-5 13 0,-7-4 5 16,-6-1 12-16,-12 7 8 0,-8 4 7 16,-5 3 13-16,16-24 17 0,-12 16 18 15,-8 8 23-15,-5 4 15 0,-1 6 22 0,-2 3 20 16,-2 4 13-16,-1 2 3 0,0 0-2 15,-1 3-6-15,-1 1-7 0,-3 5-6 0,0 0-4 16,0 0 1-16,6 15 2 16,-6 2 3-16,0 6 1 0,-3 15 0 0,2 4-4 15,-3 2-1-15,2 0-5 0,-2-1-3 16,4-1-4-16,0-3-2 0,0-4-3 16,2-2-3-16,4-3-3 0,-4-8-3 0,0-5-3 15,2-3-2-15,0-3 1 0,2-4-2 16,2-3 0-16,0-3 0 0,4-2-2 0,14-7-2 15,3-5-2-15,1-3-2 0,31-20-3 16,-3-1-1-16,-2 3-2 0,-16 7-2 16,-7 8-2-16,-3 5 0 0,-1 1-1 15,0 3 0-15,-2 3-2 0,-3 2 1 16,-7 4-2-16,-1 3 3 0,-4 2 0 16,0 2 3-16,-4 2 6 0,-3 5 7 0,-5-2 7 15,-3 6 7-15,-7 10 6 0,-6 2 3 16,-3-2 3-16,-21 24 2 0,-4-6 0 15,9-13-1-15,3-7-2 0,3-6-1 0,-1-1-3 16,1-1-2-16,3-3-1 0,0-3-2 16,0-1-3-16,7-6-9 0,4-2-18 15,1-2-39-15,2-2-43 0,4-1-36 16,3-4-48-16,1-1-40 0,4-2-29 0,-2-1 106 16,6-5-319-16,1-3 74 0,7-6 62 15</inkml:trace>
  <inkml:trace contextRef="#ctx0" brushRef="#br0" timeOffset="60396.2525">20742 14283 45 0,'8'-3'45'16,"0"3"10"-16,0-1 11 0,0 1 11 15,-2 0 8-15,3 1 6 0,1-1 9 0,1 2 2 16,-2-1 7-16,1 0 5 0,1-1 3 16,0-1-2-16,7-2-7 0,0-2-7 15,6-5-4-15,2-3-6 0,-4-3-8 16,-2-2-7-16,0-2-5 0,-2-2-4 0,-5-1 2 15,-1 0 3-15,-1-2 0 0,-5 4 2 16,-1 5 5-16,-2 0 7 0,-1 4 7 16,-1 1 2-16,2 3-5 0,-2 0-8 15,1 2-10-15,0 3-7 0,-2 3-9 0,0 0-4 16,6 9-2-16,-1 6-2 0,4 16 0 16,-3 6-1-16,8 38-2 0,-2 0-2 15,-3-15-3-15,0 20-2 0,-4-18-3 0,-1 22-2 16,-2-19-1-16,-2-10-1 0,1-6 0 15,-2 0-3-15,1-1-7 0,1 0-16 16,1-3-45-16,-1-2-44 0,1-4-51 16,0-5-64-16,-2-9 69 0,1-5-347 0,1-8 80 15,-2-5 65-15</inkml:trace>
  <inkml:trace contextRef="#ctx0" brushRef="#br0" timeOffset="60541.9295">20877 14009 22 0,'-3'-12'111'0,"3"1"18"0,1 1-15 15,1 2-27-15,-1 0-33 0,1 0-34 16,2 1-199-16,1 1 59 0,2 0 40 16</inkml:trace>
  <inkml:trace contextRef="#ctx0" brushRef="#br0" timeOffset="61345.1846">21160 14083 41 0,'17'5'105'0,"-2"-2"27"15,2 0 17-15,1-3-5 0,2-1-7 0,0-2-9 16,10-4-9-16,-1 0-12 0,-3-3-10 15,-1-1-7-15,0-2-8 0,-1-1-6 16,-5-2-4-16,-3 4-2 0,-1-6 2 0,-1 4 4 16,-6 0 6-16,-1 3 3 0,-2-2 1 15,-3 5-3-15,0 0-5 0,-2 1-6 16,-3 1-6-16,-2 0-5 0,2 0-4 16,-5 3-6-16,-1 0 1 0,-3 4-1 0,-6 2 0 15,-7 8 1-15,-1 5 3 0,-1 3 5 16,5 5-1-16,-1-1-3 0,2 4-2 15,6 0-3-15,3 1-3 0,4-2-3 16,7-4-3-16,1-2-2 0,2-4-2 0,5 0-2 16,6 6-1-16,6-6 0 0,3-2-1 15,5-5-2-15,3-4-3 0,2-5-1 16,5-3-2-16,-1-7-4 0,34-10-4 0,-6-6-4 16,-3-3-5-16,-5-2-4 15,-14 4-4-15,7-9-4 0,-10 4 3 0,-12 7-5 16,-3 2-1-16,-3-2 2 0,-1 2 1 15,-5 0 2-15,0 0 1 0,-6 5 2 0,-4 3 1 16,-1 2 2-16,-3 3 0 16,-2 1-1-16,-4 2-2 0,0 1 0 0,-5 2 0 15,-3 3 4-15,-3 3 3 0,-13 5 2 16,-1 5 4-16,0 4 2 0,-21 21 2 0,16-5 0 16,11-5 1-16,5-2 0 0,4 1 1 15,4 1-2-15,4 0 0 0,3-4-2 16,2-2 1-16,6-4 1 0,2 0 1 0,8 7 0 15,6-6 1-15,2-3-1 16,5-6-1-16,3-3-8 0,4-7-14 0,0-6-26 16,3-6-15-16,28-16-12 0,-6-8-11 15,-7-5-11-15,-8-5 2 0,-5-7-7 16,-9-7-6-16,-4-2 3 0,-8-10 9 0,-8 14 10 16,-5 6 4-16,-4 7 21 0,-2 0 14 15,0 0 30-15,-3 3 12 0,-1 5 15 16,0 4 14-16,-1 4 10 0,1 8 5 0,1 5 1 15,1 4-2-15,-3 5-3 0,4 0-5 16,-4 5-3-16,1 3-1 0,-2 3 0 16,-2 6 1-16,2 4-1 0,-6 13 0 15,5 7-3-15,0 1-2 0,1 7-2 16,2 1-1-16,2 5-2 0,3-1-2 0,3 1-8 16,0 0-15-16,6 34-31 0,1-23-42 15,-1-14-30-15,1-10-48 0,3 0-60 0,-2-2 69 16,1-4-91-16,-2-2-286 15,0-2 86-15,-1-9 70 0</inkml:trace>
  <inkml:trace contextRef="#ctx0" brushRef="#br0" timeOffset="61751.2606">22054 13945 49 0,'-7'-6'162'0,"1"0"42"0,0-1 9 16,5 0-7-16,2 0-15 0,3-2-15 0,5-2-14 15,10-9-13-15,2-1-15 0,5-3-12 16,24-16-11-16,-2 1-10 0,-8 11-12 16,-10 8-7-16,-2 0-8 0,-3 3-6 0,1 0-7 15,-2 1-7-15,-3 5-4 0,-6 1-4 16,-3 4-4-16,-2 0-1 0,-2 1-2 16,-3 2-2-16,-1 1-4 0,-4 0-3 15,0 2-5-15,0 0-2 0,0 0-3 0,0 0-4 16,0 0-3-16,0 0-3 0,0 15 1 15,5-7-2-15,2 4-1 0,10 7 0 16,2 1-1-16,4 1 0 0,2 0 1 16,3-2 5-16,0 1 2 0,29 16 2 0,-20-15 2 15,-10-3 2-15,-4-4-1 0,-2 1 0 16,-7-4 0-16,1-2-1 0,-5 2 0 16,-1-2 2-16,-4 3 3 0,-1-3 4 0,-4 1 1 15,-4 1 3-15,-1 4-1 0,-11 7-2 16,-4-2-2-16,-9 1-8 0,-24 12-16 15,6-9-45-15,-13 2-44 0,10-6-48 16,9-7-52-16,-27 11-49 0,-1-6-204 0,17-3 72 16,4-3 62-16</inkml:trace>
  <inkml:trace contextRef="#ctx0" brushRef="#br0" timeOffset="62139.307">19489 15504 128 0,'42'-14'199'0,"70"-31"35"16,20-16 14-16,27-10 2 0,21-13-4 15,25-1-11-15,13-5-13 0,25-6-16 16,7 4-15-16,3 3-16 0,1 5-16 0,2 7-13 16,-10 2-13-16,-14 5-12 0,-14 1-12 15,-17 3-10-15,-18 5-10 0,-15 4-8 16,-20 1-8-16,-14 3-7 0,-24 6-9 0,-42 15-17 15,-12 2-20-15,-19 9-26 0,-13 3-51 16,-11 3-49-16,-9 1-68 0,-9 2-53 16,-7 0 95-16,-15-4-340 0,-42-11 79 15,-39-4 66-15</inkml:trace>
  <inkml:trace contextRef="#ctx0" brushRef="#br0" timeOffset="62482.9439">19717 14023 115 0,'0'0'187'0,"48"-11"36"0,83-25 14 16,26-11 3-16,23-9-2 0,25-12-8 16,25-2-10-16,23-5-11 0,15 1-14 0,7 0-13 15,7 4-12-15,11 3-12 0,-10 1-14 16,-5 2-10-16,-10-1-10 0,-10 1-12 16,-17 1-9-16,-14 2-8 0,-18 1-9 0,-20 3-7 15,-15 4-7-15,-19 6-6 0,-19 4-15 16,-26 8-27-16,-47 13-46 0,-24 8-85 15,-13 4-112-15,-15 3-339 0,-10 2 93 16,-11-1 77-16</inkml:trace>
  <inkml:trace contextRef="#ctx0" brushRef="#br0" timeOffset="120693.5667">16259 16952 78 0,'2'9'115'0,"0"-1"12"0,5 4 4 0,0 1-5 15,-1-6-4-15,4 4-5 0,-1-3-1 16,2 1-8-16,-2 0-5 0,-1-2-2 16,1-3 3-16,-3-2 1 0,1-1 0 15,-1-1-2-15,-6 0-6 0,14-8-5 0,-6-3-6 16,0-4-9-16,-1-13-8 0,0-6-9 15,-4-2-9-15,-5-5-5 0,0-1-3 16,-10-39-8-16,-1 5-3 0,-3 2 2 0,2 22 6 16,4 10 10-16,0 9 10 0,0 2 12 15,2 2 7-15,-1 4 9 0,1 3 6 16,2 7-1-16,2 5-6 0,0 1-12 16,1 2-11-16,2 4-14 0,-2 2-11 0,3 1-5 15,0 7-5-15,3 11-2 0,3 17-2 16,10 37 3-16,2 6-2 0,11 28-3 15,-9-31-1-15,6 0-1 0,8 26-1 16,-9-33-1-16,-1-2 3 0,0-3-3 0,-5-17-5 16,-3-13-7-16,-3-2-10 0,2-2-23 15,-3-3-11-15,0 1-5 0,-1-2-30 16,-3-6-10-16,-1-4-18 0,-1-3-31 0,-1-3-27 16,-3-2-26-16,1 0-30 0,-1-4-214 15,-2 0 72-15,0-3 59 0</inkml:trace>
  <inkml:trace contextRef="#ctx0" brushRef="#br0" timeOffset="121085.4395">16551 17312 321 0,'-19'-16'157'0,"0"1"-67"16,5 2-23-16,-1 3-1 0,3 0 4 16,2 3 30-16,-1-1 22 0,5 0 19 15,0 3 13-15,-1 2 10 0,0-2 0 0,3 1-16 16,0 0-8-16,-1 0-12 0,5 1-12 16,0-1-11-16,0 4-11 0,0-6-8 15,5 0-14-15,0 0-4 0,5-2-4 16,2-3-5-16,2 2-7 0,6-11-6 0,2-1-8 15,0-1-16-15,-3-3-5 0,22-24-8 16,-16 11-8-16,-6 3-12 0,-5 3-5 16,-3-4-5-16,-1-3-4 0,-2-3 8 15,0-37 1-15,-7 21 3 0,-3 11 13 0,-4 8 7 16,0 0 10-16,0 3 17 0,-2 3 18 16,-2 4 19-16,1 3 11 0,2 8 3 15,3 4-1-15,-1 3-7 0,2 3-9 16,-1 1-14-16,2 3-10 0,-1 4-8 0,3 0-4 15,-2 12-3-15,5 9-1 0,2 15-1 16,1 4-1-16,10 41-1 0,-2-5-1 16,5-5 1-16,3-4-2 0,-8-18-2 15,3-10-3-15,-5-5-7 0,3 0-11 0,-3 1-31 16,4-2-15-16,-1 0-46 0,2-5-30 16,-2-1-38-16,2-3-57 0,-4-3-14 15,-3-6-2-15,-2-6 10 0,0-2-11 0,-2-4-129 16,0-6 61-16,-3-3 50 0</inkml:trace>
  <inkml:trace contextRef="#ctx0" brushRef="#br0" timeOffset="121993.3049">16860 16844 63 0,'-5'-11'158'0,"1"3"41"16,1 1 9-16,1 0-11 0,-1 2-16 0,2 1-17 15,-1 1-17-15,2 3-8 0,0 0-8 16,0 0-6-16,0 0-6 0,12 12-7 15,1-1-7-15,3 7-7 0,4-1-4 16,-1 0-8-16,3 1-4 0,1-2-5 0,0-4-2 16,-1 1-2-16,3-2-2 0,-4-4 0 15,-2-2-5-15,-3-2-5 0,3-1-4 16,-1-3-2-16,1 0-3 0,-2-2-2 16,-1-1 3-16,-1-2 0 0,-2-2 2 0,0-2 6 15,-1-1 3-15,-6-2 2 0,-2-3 1 16,-2-2 4-16,-2 2 1 0,-6-1 2 15,-5-10 2-15,-1 3-3 0,-3 1-4 16,-2 2-6-16,-2 1-5 0,1 5-7 0,-1 3-7 16,5 4-6-16,-2 2-8 0,0 2-6 15,1 1-6-15,-1 2-8 0,1 2-13 16,0 1-25-16,0 2-21 0,1 1-25 0,4 0-24 16,2-1-16-16,2 1-24 0,1 1-16 15,3 0-23-15,3-1-14 0,0 1-6 16,3 0 8-16,1-1 10 0,3-1-2 15,0 0 21-15,1-2 9 0,2-1 15 0,0-1 13 16,6-2 10-16,-1-3 11 0,0 1 6 16,1-5 29-16,5 0 25 0,-5-4 30 15,-1 4 21-15,-3-1 23 0,-2 0 25 16,1 2 17-16,-2-2 24 0,-2 3 18 0,-1 2 7 16,-2 0 2-16,-1 2-2 0,2-1-6 15,-3 1-11-15,1 0-8 0,-1 2-10 16,1 1-4-16,-4 0-3 0,9 3-3 0,-2 1-3 15,0 2-4-15,3 3-6 0,1 0-5 16,0 2-6-16,7 5-5 0,-3-2-4 16,-3-4-4-16,1 1-4 0,0-3-3 15,-1 1-5-15,-1-2-4 0,3 1-4 0,-1-3-4 16,0-1-3-16,-2 0-3 0,-2-2 0 16,1-2 0-16,-1 0 0 0,-1-2 1 15,4-2 0-15,-2-3 1 0,-1-1 0 16,0 0 2-16,-3 1 5 0,-3-1 3 0,1 3 3 15,2-3 3-15,-3 3 2 0,1 1 0 16,-2 0-2-16,2 0-3 0,-4 1-4 16,2 1-6-16,1-1-6 0,-1 2-4 0,-2 1-2 15,8-1-1-15,-4 2 1 0,4 0-2 16,4 2-1-16,4 0 0 0,2 2 0 16,0-2 0-16,2 0-1 0,0 0 2 15,2-3-2-15,-1 2-3 0,1-4 0 0,-1 2 1 16,11-6-1-16,-2-2 2 0,-1-3 1 15,-6-1 2-15,-1-4 1 0,-2 0 2 16,-4 0 3-16,-1-6 8 0,-6 2 6 16,-4 2 8-16,-1 1 7 0,-3-1 8 0,-2 0 6 15,-3 0 9-15,0 2 0 0,-5-9-2 16,-2 8-3-16,1 2-7 0,0 4-6 16,-1 0-6-16,-1 3-6 0,0 1-6 15,0 1-11-15,1 2-15 0,3 1-41 0,-2 3-30 16,2 0-35-16,4 3-40 0,1 0-48 15,0 2 65-15,5 0-101 0,1 4-381 16,6 3 102-16,5-2 85 0</inkml:trace>
  <inkml:trace contextRef="#ctx0" brushRef="#br0" timeOffset="122626.7381">18612 15709 12 0,'-5'-12'152'0,"1"2"72"0,0 1 29 0,2 3 0 15,-2-2-16-15,3 3-25 0,-2 2-23 16,3 2-21-16,0 1-15 0,0 0-14 16,5 21-14-16,4 5-11 0,0 8-9 15,14 37-9-15,-1 2-4 0,3 1-9 0,-1-3-11 16,-2-1-11-16,2-2-18 0,-5-18-24 15,-5-8-32-15,-2-6-57 0,11 28-35 16,-5-17-44-16,-6-11-38 0,-1-4-193 16,-1-1 63-16,-1 0 53 0</inkml:trace>
  <inkml:trace contextRef="#ctx0" brushRef="#br0" timeOffset="123069.4951">18631 16575 1004 0,'-22'-15'543'0,"4"-1"-231"0,-1-2-143 16,7 4-87-16,4-1-57 0,0 2-47 16,5-3-21-16,3-3-1 0,1-2 7 15,5-8 19-15,4-1 22 0,0 1 13 16,3 1 12-16,4 0 7 0,2 5 5 0,1 2 3 16,4 3-2-16,0 2-1 0,0 9-1 15,-3-1-3-15,0 7-2 0,-1 2-1 16,9 4-2-16,-3 5 1 0,-1 3-1 0,3 5-1 15,-3-1-2-15,0 1 0 0,-3 2-2 16,1 0-3-16,2-3-2 0,-4 1-2 16,-2-2-2-16,0-4-2 0,-7-4-1 15,2-1-1-15,-4-2 0 0,0-1 0 0,1-3 3 16,-2-2 1-16,6-4 2 0,-4-3 0 16,1-3 2-16,-3-3 1 0,4-7 3 0,-3-6 4 15,-3-2 6-15,-3-1 4 0,-4 3 7 16,-1-7 7-16,-4 3 7 0,-4-2 8 15,2 3 6-15,-5 0 3 0,-1 2 2 16,-4 6-5-16,0 0-4 0,-6 3-10 0,5 4-9 16,-1 6-8-16,4 1-9 0,-4 6-14 15,5 2-13-15,-3 2-28 0,-2 3-32 16,5 3-27-16,-1 1-41 0,5 2-46 16,1 2-44-16,4 1 81 0,4 0-81 0,1-1-263 15,10 11 78-15,4-1 66 0</inkml:trace>
  <inkml:trace contextRef="#ctx0" brushRef="#br0" timeOffset="123983.13">19945 15829 104 0,'-1'-23'198'0,"-3"5"47"16,-2 0 21-16,-4-5 3 0,-2 2-11 15,-5 1-20-15,1 5-21 0,-3 5-19 16,3 2-22-16,-3 7-15 0,-1 1-18 16,-11 9-14-16,-1 3-15 0,2 6-9 0,-20 21-9 15,16-7-8-15,12-5-8 0,4 2-9 16,6 0-6-16,2-1-8 0,5 1-2 16,2-4-6-16,11 3-5 0,-3-4-5 0,2 2-3 15,6-3-6-15,4-3-6 0,2-2-2 16,2-4-1-16,4-4-3 0,-2-5-2 15,-2-2-3-15,1-3-3 0,9-5-2 16,-2-1-1-16,-1-4 0 0,0-3 0 0,-6-3 2 16,0-2 3-16,-5 0 6 0,-3-2 6 15,-4 0 8-15,-5 3 6 0,-1 1 6 16,-4 2 6-16,0 0 6 0,-5-1 7 0,1 1 6 16,-3-1-1-16,-2 3-2 0,0 0-5 15,-2 2-1-15,1 2-8 0,2 0-7 16,1 3-4-16,-1 2-10 0,1 0-7 15,3 2-5-15,-1 0-5 0,5 1-4 0,-5 3-2 16,4 1-4-16,2-1-4 0,3 4-8 16,1 0-8-16,3 4-6 0,11 4-6 15,4-2-13-15,-1 0-11 0,3-3-18 0,3-2-24 16,2 1-25-16,0-6-24 0,-4-2-17 16,-2-1-23-16,-4 0-12 0,1-2-1 15,8-2 11-15,0-3 16 0,-10-1 32 16,-4 1 2-16,-4 1 15 0,0-4 5 0,-5 1 33 15,1 1 21-15,-5-2 30 0,-2 0 34 16,0 0 17-16,-2-1 21 0,-3-2 14 16,0-1 16-16,-5-2 14 0,3 2 13 15,-1 0 8-15,0 0 3 0,1 2 1 0,-1 0-1 16,2-1-2-16,1 1-7 0,2-1-8 16,0 5-11-16,3-2-9 0,1 1-6 15,3 2-9-15,2-5-6 0,3 3-6 0,6-1-5 16,-2 3-4-16,13-1-5 0,-3 4-3 15,-1 1-1-15,2 3-4 0,7 5-2 16,-2 0-4-16,-1 0-2 0,-3 3-1 16,0 3-3-16,-6-3-2 0,-5 2-1 0,-3-3-2 15,0 1 1-15,-3 0 0 0,-4 1 2 16,0-3 2-16,-2 4 1 0,-2-2 2 16,-2 1 0-16,-6 2 1 0,0-2-4 15,-2 1-7-15,0 0-22 0,-2-3-31 0,-1-2-31 16,-1 2-40-16,1-4-53 0,2 0-60 15,-2-2 89-15,2-1-405 0,1-3 92 16,-2 1 75-16</inkml:trace>
  <inkml:trace contextRef="#ctx0" brushRef="#br0" timeOffset="124412.8102">20349 15636 19 0,'5'-14'123'0,"3"1"49"0,1 0 22 0,-1 1 11 15,7-6 4-15,1 3-1 0,2 0-3 0,0 5-8 16,-1 0-6-16,0 5-12 16,1 1-10-16,3 2-9 0,0 1-12 0,10 6-10 15,-1-1-9-15,-1 5-10 0,-7 0-11 16,5 2-11-16,-7 3-8 0,0 2-8 0,-4-2-10 16,-1 1-6-16,-6-1-5 0,-3 0-5 15,0 0-5-15,-3-2-5 0,-2 1-4 16,-1-3-7-16,-1 1-5 0,-3 5-13 15,-2-3-10-15,0-3-6 0,-1-2-15 16,1-3-8-16,0-1-12 0,-2-3-11 0,8-1-7 16,-15-5-5-16,9-2 5 0,-4-4 3 15,2-4 14-15,3 0 13 0,1-2 9 16,3-2 8-16,1 1 6 0,3-1 3 16,2 1 2-16,3-7 4 0,3 2 6 0,0 2 5 15,0 4 2-15,3 5 2 0,-1 3 1 16,-1 1 0-16,2 2 1 0,0 2-1 0,-1 3 0 15,1 1-3-15,2 4-3 16,2 0-8-16,-2 2-10 0,8 6-22 0,-3-1-17 16,-2-2-12-16,-3 1-26 0,-4-3-31 15,-1 3-44-15,0-2-50 0,-2 0-37 16,0-1-195-16,-6-2 72 0,4-1 60 0</inkml:trace>
  <inkml:trace contextRef="#ctx0" brushRef="#br0" timeOffset="124564.0784">20797 15291 67 0,'-7'-4'129'0,"5"-1"9"0,-2 0-15 0,0 1-22 16,3 1-28-16,0-1-24 0,1 4-29 16,0-2-64-16,0 2-176 0,0 0 74 15,11 4 48-15</inkml:trace>
  <inkml:trace contextRef="#ctx0" brushRef="#br0" timeOffset="125451.5289">21325 15447 47 0,'0'-13'168'0,"-3"-3"60"0,-2-2 24 15,-4-6-1-15,-2 2-9 0,-1 0-16 16,-5 2-18-16,-3 5-19 0,-1 2-21 0,-2 2-18 15,1 6-16-15,2 0-16 0,4 3-13 16,-2 0-11-16,4 2-14 0,2 3-11 16,-2 0-12-16,4 3-10 0,2 1-8 15,5 2-5-15,2 1-4 0,3 9-3 0,8 10-1 16,4 1-2-16,22 27-1 0,3-6-2 16,1-1 2-16,1-1-7 0,2-5-1 15,-12-9 0-15,-3-5 0 0,-6-3-1 16,13 25-2-16,-11-15-1 0,-8-6 1 0,-3-6 12 15,-3-1 8-15,0 2 3 0,-4-3 5 16,-5-5 3-16,0 0 3 0,-1-3-1 16,-2 3 5-16,-2-1 4 0,-3-2 4 0,-1-1 1 15,-5 3 5-15,-4-4 1 0,4-5 1 16,-4-4 0-16,5-4-5 0,-7-3-12 16,-7-7-17-16,1-8-17 0,1-5-17 15,1-4-25-15,-10-28-7 0,13 11-9 0,8 7-2 16,5 2-1-16,0-1-2 0,5-3 5 15,4 2-6-15,5-3 10 0,-1 1 3 0,16-29 2 16,-7 18 5-16,2 12 7 16,-4 6 9-16,5 2 6 0,0 0 8 0,0 6 4 15,0 1 3-15,0 5 6 0,0 1 1 16,0 8 0-16,-5 3-1 0,1 5 3 0,1 1 2 16,0 6 2-16,8 7 2 0,-3 3 1 15,0 4 1-15,-3 4-3 0,-2 1-2 16,0 1-1-16,-2 3-2 0,-2-1-1 15,4-1-3-15,-7-7-1 0,-2-2-3 16,-2-4-3-16,1-2-3 0,-4-4-1 0,1 1 0 16,1-3 2-16,0 0 8 0,-1-1 3 15,-1-3-1-15,-1-2-8 0,0 0-8 16,0 0-7-16,3-14 1 0,-2 0 2 16,-1-7 1-16,0-14 6 0,3-2 4 0,-1-1 4 15,0 1 7-15,6-2 4 0,1 1 7 16,0 2 7-16,2 4 8 0,-1 0 3 15,0 6 6-15,1 2 0 0,1 2-4 16,-3 7-3-16,1 2-4 0,-1 4-3 0,0 4-4 16,-1 0-3-16,0 2-2 0,2 3-2 15,-1 2-1-15,6 4-2 0,-1 0-2 16,8 8-10-16,1 1-20 0,-3 3-40 16,-1 2-31-16,1 2-39 0,-1 1-46 0,-1 1-68 15,0 3 76-15,-2-2-476 0,3 4 105 16,-6-4 88-16</inkml:trace>
  <inkml:trace contextRef="#ctx0" brushRef="#br0" timeOffset="126685.5025">17951 17777 50 0,'-1'-19'113'16,"1"-2"31"-16,5-12 19 0,2 1 7 16,6 2-2-16,1 0-5 0,6 3-10 0,3 3-9 15,1 5-12-15,5 5-10 0,1 6-14 16,4 8-10-16,-2 7-11 0,5 3-7 16,-5 6-8-16,20 22-9 0,-4 0-8 0,-14-5-6 15,-9-5-4-15,-7-6-4 0,-2 3-4 16,-2-2-3-16,-3 0-4 0,-3-5-2 15,-2-3-1-15,-2-1 1 0,-1-3 1 16,0-3 2-16,-3-1 3 0,0-2-1 0,-3-1-6 16,1-3-9-16,2-1-12 0,-9-6-7 15,0-3-4-15,0-4 4 0,-9-11 3 16,3-4 6-16,2-3 7 0,2-1 6 0,-2 0 3 16,6-1 2-16,-1-1 1 0,2 3 2 15,5 6-3-15,1 3-1 0,1 4 0 16,1 1-2-16,1 1-3 0,3 4-2 0,-1-1-1 15,4 5-2-15,4 0 0 0,-1 3 0 16,3 2-2-16,1 2 1 0,3 1 0 16,-1 0-1-16,4 1 4 0,11 1-3 15,1 1-1-15,1-2-3 0,-3-1 1 0,4-1 2 16,-3-2 0-16,1-2 0 0,0 0-1 16,-3-4-1-16,-1-2-7 0,0 1 2 15,-3-5 1-15,-1 1-1 0,-4-4 3 16,-2-2 0-16,-1-2 0 0,-5-1-6 0,-4 0 3 15,-2 2 1-15,-4 0 2 0,-3 5 1 16,-1 2 3-16,-2-2 4 0,-2 1 0 16,-3 3 2-16,-3 0 0 0,1 3-3 0,-5 3-3 15,-1 1-5-15,-1 4 1 0,0 3-8 16,-11 8 3-16,4 2 1 0,0 6 2 16,-1 2 2-16,2 5 1 0,4 1 2 0,2 5-4 15,2 2 5-15,4 2 2 0,8 2 1 16,-2-2 1-16,5-1 1 0,3 1 1 15,3-4-7-15,6 0 4 0,1-3 1 16,8-3 1-16,-2-2-1 0,3-4 1 0,2-4-2 16,2-2-4-16,1-4 1 0,2-4 0 15,1-4 0-15,-5-3-3 0,3-7-5 16,-4 0-7-16,2-6-19 0,-4-3 2 16,-1-3-4-16,3-2 1 0,-12-4 7 0,-2-2-7 15,-3-2 0-15,-3 0 1 0,-4-1 5 16,-2-2 2-16,4 3 10 0,-8 0 6 15,-1 2 4-15,-1 6 5 0,4 5 5 0,-3 0 4 16,3 4 4-16,1 1 1 0,0 1-2 16,1 3-4-16,-1 0-4 0,2 2-5 15,3-2-4-15,-1 4-2 0,2-1-3 16,4 2-1-16,-1 3 1 0,6 1-2 0,2 1 2 16,2 3 0-16,11 5 0 0,-2 3 1 15,-2 3 0-15,2 0 0 0,-3-1 0 0,-3 3 1 16,-1 0-1-16,-7-2 0 0,-2-1 3 15,-2 0 1-15,-1 1 1 0,-3 0 2 16,-3-2 4-16,-1 0 0 0,-1-2 0 16,-4 4 0-16,0-1-2 0,-1-3-6 0,-2 0-19 15,-2-3-19-15,1-2-36 0,1-3-36 16,-1-3-50-16,-2 0-54 0,2-3 82 16,0-7-81-16,-2 0-265 0,5-3 80 0,0-3 65 15</inkml:trace>
  <inkml:trace contextRef="#ctx0" brushRef="#br0" timeOffset="127128.9669">19411 16941 15 0,'2'-8'114'0,"2"0"50"0,-2 2 19 0,1 1-8 16,-1 0 1-16,1 4 2 0,-1 1 6 16,-2 0 6-16,12 9 1 0,-2 3-8 0,5 14-14 15,17 35-10-15,3 2-11 0,-3 1-12 16,-2 2-10-16,-2 4-13 0,0 1-11 15,-1 1-12-15,1-2-12 0,1-1-11 16,-4-3-14-16,0-2-14 0,-5-17-14 0,-4-6-11 16,-2-7-14-16,1 0-29 0,-2-2-5 15,-2-2-4-15,0-4-3 0,-5-5 4 16,-2-5 12-16,-1-3 2 0,-2-3 0 16,-2-2-14-16,-3-2-14 0,0-4-8 0,4-2-14 15,-23-7 1-15,0-7 4 0,-2-9 3 16,-47-43 18-16,31 14 9 0,1-4 18 15,1-2 12-15,5-7 10 0,6 4 6 0,4-2 8 16,6 16 4-16,2 8 3 0,7 2 3 16,4 0 1-16,6-2 0 0,1-3 0 15,2 2 2-15,3 2 1 0,2 1 4 16,1 3 3-16,3 4 0 0,3 3 0 0,1 5-2 16,1 3-4-16,0 4-4 0,-5 6-5 15,2 4-4-15,-4 4-2 0,3 7 0 16,-3 0-8-16,1 3-6 0,1 12-9 0,-4-3-8 15,2 6-19-15,-1 2-41 0,-2-1-34 16,-4-1-53-16,-2-2-47 0,-2-2-163 16,-6 9 62-16,2-6 52 0</inkml:trace>
  <inkml:trace contextRef="#ctx0" brushRef="#br0" timeOffset="127553.0812">19785 17063 58 0,'9'25'101'15,"1"0"25"-15,2 2 13 0,2-2 8 0,2 0 2 16,2-3-5-16,2 0-9 0,0-4-10 15,1 0-9-15,1-1-8 0,2-5-7 16,-5-3-8-16,-1-4-5 0,-3-1-3 16,2-2-4-16,-4-3-4 0,4-1-4 0,-3-3 2 15,1-2-3-15,-2-2 1 0,-2-4 0 16,0-10 3-16,-2 2 3 0,-7 2 3 16,0 0 5-16,-4-1 2 0,-3-8 5 15,-2 2 5-15,-3-1-3 0,-4 7-6 0,-1 2-6 16,-3 0-8-16,0 3-7 0,-4 4-8 15,2 3-7-15,0 1-8 0,3 4-7 16,-3 5-5-16,0-1-6 0,-9 5-8 0,3 2-11 16,-1 0-22-16,7-1-32 0,7 2-29 15,0 0-32-15,6 0-32 0,-2 2-28 16,5-2-28-16,1 0-31 0,3-3-12 0,3 2-156 16,1-1 66-16,3-4 54 0</inkml:trace>
  <inkml:trace contextRef="#ctx0" brushRef="#br0" timeOffset="128479.458">20083 16973 75 0,'0'-4'155'0,"2"1"34"0,0-1 11 16,-1 2 2-16,0 0-7 0,3-1-10 15,-3 0-12-15,0 2-16 0,2-1-13 16,-3 2-13-16,7 0-12 0,1 3-11 0,3 1-10 15,-1 5-9-15,4 0-11 0,6 8-8 16,-1 2-8-16,-1 0-11 0,0 2-7 16,-3-1-6-16,1 0-7 0,-4-5-8 0,-1-2-8 15,-4-1-9-15,3-2-12 0,-3-2-16 16,0-2-8-16,-3 0-3 0,1-1 11 16,-1-1 14-16,-2-3 4 0,-2-1 0 15,5-3-1-15,-2-3-5 0,-2-4 0 0,-1-3-3 16,0-6 8-16,0-2 5 0,0 0 8 15,0-1 10-15,0-10 9 0,0 6 8 16,0 3 10-16,0 3 5 0,0 2 4 16,4 1 4-16,-3-1 2 0,1 4 2 0,0 2 0 15,-2 5-5-15,1-2-2 0,-1 2-5 16,2 0-7-16,0 2-5 0,-1 2-4 16,1 2-4-16,-2 1-5 0,0 0 1 0,9 4-1 15,-3 1 0-15,2 1-2 0,2 4-2 16,-1-1-2-16,2 2-4 0,-1 0 3 15,1 1-3-15,10 4-3 0,-5-3-3 16,-3-5-4-16,0 0-2 0,1-1-10 0,-2-1 0 16,2-1-4-16,-3-3 0 0,1 1-1 15,-1-3 2-15,-1 0 4 0,-1-3-4 16,0 1 10-16,-2-3 1 0,5-2 3 16,-7-1 0-16,3 1 1 0,-6-3 0 0,-1 0-1 15,-1-2 7-15,0 1 4 0,-2-5 6 16,-5 2 6-16,0-1 3 0,-5-6 1 15,-6 2-5-15,4 4 0 0,2 4 1 16,2 2-1-16,0 1-1 0,0 0-2 0,1 2-1 16,4 1-6-16,-1 0-1 0,3 2-6 15,1-1-8-15,0 1-11 0,2 3 2 16,4-4 2-16,1 3-3 0,4 0 4 0,10 0 1 16,-1 2 1-16,13 1 1 0,5 1 1 15,-3 0 1-15,0 2 3 0,1 3 0 16,-2-1 0-16,-1 4 0 0,-4-1 1 15,-1 0 2-15,-1 0 2 0,-7 1 4 0,-4-3 3 16,-4 1 5-16,-1 2 2 0,-4-2 3 16,-1 0-1-16,-3 1 0 0,-1-1-3 15,-4 1-6-15,-1 3-7 0,-4-2-5 0,-1-2-16 16,-1-2-16-16,1-2-12 0,0-1-13 16,0-4-21-16,1-3-12 0,-3-2-5 15,-1-3-1-15,0-3 3 0,-1-7 10 16,4 0 5-16,-4-4 10 0,10 4 11 0,-1 0 9 15,4 3 16-15,1 2 11 0,0 1 13 16,2 2 9-16,1-2 7 0,-1 3 8 16,2-1 8-16,1 1 6 0,-1 3 4 0,0 0 1 15,-1 0 1-15,4 3-1 0,-4 0 0 16,3 3-1-16,-1 0-2 0,3 3 0 16,1 1-4-16,-1 2-7 0,3 2-13 15,-3 1-19-15,0 0-40 0,3 3-30 0,-2-2-33 16,-2 3-48-16,1-2-51 0,1-3 83 15,-3-2-330-15,-1-1 77 0,-1-2 63 16</inkml:trace>
  <inkml:trace contextRef="#ctx0" brushRef="#br0" timeOffset="128632.3799">20690 16387 27 0,'-8'-8'129'0,"0"2"31"0,3-1-7 15,0 3-27-15,1-1-33 0,1 3-34 16,1-1-39-16,0 1-49 0,1-1-27 16,1 3-172-16,3-2 76 0,-3 2 50 0</inkml:trace>
  <inkml:trace contextRef="#ctx0" brushRef="#br0" timeOffset="129136.9668">20768 16169 111 0,'-6'-7'190'16,"4"0"22"-16,0 1-9 0,-1 2-12 16,3 4-10-16,1-2-4 0,-1 2-1 0,6 8-2 15,3 5-5-15,9 13-9 0,2 4-9 16,16 34-11-16,2-4-13 0,-2 1-11 15,-2-3-10-15,-4-2-9 0,-7-13-8 16,-9-8-9-16,2-5-8 0,-3 0-5 0,-2 1-7 16,1-1-6-16,-1-4-5 0,-4-5-6 15,-1-6-4-15,-3-2-4 0,1-4-3 16,0 1 1-16,-2-3 2 0,-1-2 2 16,-1-2-5-16,-1 0-8 0,1-3-11 0,0 0-11 15,0 0-14-15,-7-17-6 0,2 1-1 16,1-1-2-16,-1-13-2 0,4 4 1 15,2 4 1-15,0 1-1 0,7-9-1 0,-1 1 5 16,3 4-1-16,-1 5 4 0,5-1 3 16,-3 6 4-16,1 5 2 0,1 2 4 15,0 1 3-15,-2 3 2 0,1 4 2 0,-2 1 4 16,7 4 6-16,-6 3 9 0,3 0 2 16,-3 4 1-16,3 9-1 0,-4-4 0 15,-5 4-2-15,-1-2 0 0,-2 2-2 16,-3 1 1-16,-2 9-1 0,-3 0-2 15,0-3-2-15,0-5-6 0,-1-6-11 0,2-2-32 16,0-3-29-16,3-3-54 0,-3-2-76 16,1-3 52-16,2-3-365 0,-2-2 85 15,0-5 69-15</inkml:trace>
  <inkml:trace contextRef="#ctx0" brushRef="#br0" timeOffset="129326.1149">21238 16484 30 0,'4'-9'113'0,"0"4"42"0,-2 0 22 16,2 2 14-16,1 0 10 0,-1 3 3 16,2 2-2-16,2 2-7 0,0 4-12 0,4 3-13 15,-2 1-14-15,4 8-18 0,2 0-18 16,-5 0-21-16,0-3-27 0,-1 0-30 16,-2-5-36-16,-1 3-78 0,2-3-57 15,-2 0-48-15,0-2-169 0,-2-4 57 0,0 0 48 16</inkml:trace>
  <inkml:trace contextRef="#ctx0" brushRef="#br0" timeOffset="129702.3389">21358 15936 4 0,'0'-7'144'0,"1"2"66"0,-1-1 25 0,0 3 5 15,2-1-4-15,-1 4-4 0,-1 0-4 16,5 7-8-16,3 6-7 0,4 12-15 16,5 6-15-16,10 31-15 0,-7-15-15 0,7 18-14 15,-9-15-19-15,0-9-15 0,4 25-21 16,6-4-23-16,-15-18-23 0,0-6-27 0,-1-6-53 16,0 0-58-16,-2-1-57 0,0-2-55 15,0-1 79-15,-4-7-297 0,-1-4 72 16,-4-4 59-16</inkml:trace>
  <inkml:trace contextRef="#ctx0" brushRef="#br0" timeOffset="129922.6447">21520 16473 72 0,'4'-16'116'0,"-2"0"14"0,5-2 6 15,0 4 15-15,0-1 14 0,9-5 3 16,-4 5 1-16,-1 3-4 0,-1 3-2 0,1 2-11 15,1 3-8-15,-2 2-11 0,1 2-9 16,-1 0-9-16,5 3-9 0,-1 3-10 16,1 0-10-16,5 6-17 0,-4 2-18 15,-3-3-20-15,-1 0-27 0,-2 2-68 0,5 3-32 16,-1-3-65-16,-5-1-211 0,-4-2 62 16,1-3 52-16</inkml:trace>
  <inkml:trace contextRef="#ctx0" brushRef="#br0" timeOffset="130089.8285">21669 15968 109 0,'-9'-7'193'16,"3"2"20"-16,-1 1-11 0,4 1-28 0,-1-1-36 15,0 2-47-15,3-1-65 0,0 1-84 16,1 2-124-16,0 0 31 0,0 0 24 15</inkml:trace>
  <inkml:trace contextRef="#ctx0" brushRef="#br0" timeOffset="130709.0326">21989 16180 30 0,'0'7'72'0,"2"2"33"15,-1-1 29-15,0-2 16 0,-1 0 2 16,2-2-6-16,1 0-10 0,1-1-11 0,-1 0-11 16,3-3-10-16,1 0-14 0,2-3-10 15,6 0-14-15,-3-4-10 0,3-3-11 16,4-3-6-16,0-2-6 0,-5 0-2 15,-2 2 9-15,-4-1-9 0,0 3 0 0,-3-3 6 16,2 1 10-16,-5 0 12 0,-2 2 15 16,0 2 8-16,-1 0 2 0,-4 2 1 15,-1 0 2-15,-3-2 0 0,-2 3 0 0,-2 4 0 16,0 1 2-16,-1 4-2 0,-10 7-2 16,0 2-4-16,3 6-3 0,1 3-3 0,0 3-5 15,1 1-4-15,7 2-4 0,-1-1-6 16,6 1-5-16,2-4-4 0,4-4-5 15,2-4-9-15,4 2-7 0,-1-3-6 16,5-1-7-16,1-3-6 0,4-3-11 0,3-3-26 16,1-4-20-16,12-6-26 0,0-6-15 15,-1-5-8-15,28-20 5 0,-19 6 8 16,-11 3 9-16,16-17 10 0,-14 8 13 16,-4 9 18-16,-7 3 16 0,2 1 15 0,-3 1 9 15,0 2 6-15,2 4 5 0,-8 4 6 16,-1 1 5-16,2 7 4 0,-5 0 6 15,2 1 3-15,-1 3 7 0,1 1 6 0,-2 3 5 16,5 2 6-16,0 3 3 0,-1 3 1 16,-1 0-2-16,1 2-4 0,-3 1-2 15,-2 0-4-15,-1 1-5 0,3 1-3 0,-6-1-4 16,0 2-3-16,-2-2-3 0,-1 4-9 16,-1-1-16-16,-8 9-33 0,-1-4-52 15,-5 1-55-15,-1 0-76 0,-7-2 62 16,-2-1-406-16,0 0 91 0,-30 12 76 0</inkml:trace>
  <inkml:trace contextRef="#ctx0" brushRef="#br0" timeOffset="132285.2869">18920 18303 88 0,'11'-1'153'15,"18"-8"35"-15,5-4 19 0,71-38 7 0,4 5 1 16,5-9-8-16,12-8-12 0,14-7-13 15,11-5-16-15,14-4-14 0,5-3-13 16,5-4-16-16,1 1-13 0,-1-3-12 16,5 5-9-16,0-1-7 0,0-2 1 0,-2 0 0 15,-9 13 1-15,-6 7-1 0,-10 6-1 16,-12 6-2-16,-4 8-3 0,-16 1 0 16,-11 5-1-16,-39 17 1 0,-3 3-1 0,-19 4-4 15,-14 5-4-15,-9 3-6 0,-6 3-6 16,-2 1-9-16,-7 0-8 0,-1 1-6 15,-2 1-7-15,-5 1-4 0,0 1-7 16,-3 0-13-16,0 0-30 0,-9 6-23 0,2-2-21 16,-10 3-23-16,-6 3-41 0,-5 0-51 15,-1-2-52-15,3 2 94 0,-1-3-352 16,4-2 84-16,1-3 68 0</inkml:trace>
  <inkml:trace contextRef="#ctx0" brushRef="#br0" timeOffset="132783.4683">22331 15591 10 0,'9'-25'68'0,"2"-3"23"0,4 2 11 16,7 0 5-16,20-19 4 0,-6 16 5 15,-6 9 2-15,-4 5-3 0,3 6-2 16,1 3-3-16,3 7-3 0,-1 8-4 0,2 5-7 16,22 25 0-16,-12 6-7 0,-1 11-5 15,-10 6 1-15,-7 6 3 0,0 7 1 16,4 39 3-16,-15-40 1 0,-3-15 0 15,-1 19-5-15,-7-17-6 0,4-13-2 0,0-7-7 16,3 36-8-16,-3-26-6 0,-1-10-6 16,-1-7-8-16,2-3-23 0,1-3-51 15,1-3-90-15,-5-6-63 0,2-4-221 16,1-4 68-16,-3-2 55 0</inkml:trace>
  <inkml:trace contextRef="#ctx0" brushRef="#br0" timeOffset="133313.0425">22883 15129 114 0,'6'-15'165'0,"12"-7"13"0,-5 1-5 15,7 5-11-15,3 2-13 0,2 4-10 0,-5 6-4 16,2 6-2-16,8 6 2 0,4 9 4 15,46 41 1-15,-36-8-5 0,14 33-7 16,-26-17-8-16,8 36-8 0,-15-26-10 0,2 35-8 16,-13-34-10-16,-4 7-7 0,-2-2-5 15,-5-19-8-15,1-12-11 0,-3-7-15 16,2 2-18-16,-3-2-27 0,1-1-65 16,0 0-67-16,-1-4-64 0,1-3-204 0,0-2 67 15,4-6 57-15</inkml:trace>
  <inkml:trace contextRef="#ctx0" brushRef="#br0" timeOffset="133542.1361">23096 16673 1796 0,'-38'24'883'0,"8"-6"-399"0,9-5-216 16,-2 0-119-16,5-3-61 0,2-2-39 0,4 0-22 15,3-3-14-15,2 0-10 0,1-1-10 16,-1 1-8-16,3-1-5 0,-2-1-14 16,0-1-22-16,3 0-15 0,1 0-12 15,2 1-21-15,0-1-32 0,0 0-51 0,4 2 60 16,3-2-360-16,1 1 81 0,2-2 67 16</inkml:trace>
  <inkml:trace contextRef="#ctx0" brushRef="#br0" timeOffset="133707.7993">23525 16706 2386 0,'4'5'1151'0,"0"-1"-537"0,-2-1-291 0,1-1-180 16,1 0-137-16,-3-2-204 0,-1 0 63 15,3 1-101-15,-3-1-59 0,3 1-332 16,-3-1 105-16,0 0 87 0</inkml:trace>
  <inkml:trace contextRef="#ctx0" brushRef="#br0" timeOffset="134587.0788">19532 16802 39 0,'-7'3'71'0,"-1"1"18"16,0-2 12-16,0 2 6 0,3-2 4 16,1 0 6-16,-1 1 3 0,1-2-1 0,0 0 0 15,2 0 0-15,-2 1-3 0,2 0-1 16,-2-1-2-16,3 0-4 0,1-1-4 15,-5 1-5-15,2 0-6 0,2 1-6 0,1-2-7 16,0 0-5-16,-5 1-7 0,5-1-5 16,-1 2-4-16,1-2 0 0,0 0 5 15,5 2 11-15,3 1 11 0,5-3 11 16,23-3 7-16,47-12 4 0,51-19 0 0,10-13-1 16,13-9-6-16,5-10-5 0,6-7-9 15,2-3-8-15,9-6-6 0,0 2-8 16,-1-4-7-16,-5 0-5 0,-7-4-1 15,-7 2 4-15,-10 7 6 0,-3 3 4 0,-8 5 5 16,-3 3-1-16,-7 6-1 0,-10 4-1 16,-10 7-2-16,-7 4-1 0,-38 16-5 15,3 0-5-15,-23 9-4 0,-7 8-5 16,-12 4-5-16,2-1-2 0,-13 4-1 0,-1 2-12 16,-4 2-22-16,1-1-39 0,-5 1-33 15,0 3-53-15,-4 0-90 0,0 0 41 16,-17 11-526-16,-7 6 117 0,-33 15 96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116.04224" units="1/cm"/>
          <inkml:channelProperty channel="Y" name="resolution" value="1984.675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0-15T05:43:15.5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11089 3200 26 0,'-2'-2'90'0,"2"2"36"0,0 0 24 0,3 11 14 16,7 4 17-16,3 17-5 0,20 36-5 16,11 36-9-16,2 2-12 0,-12 0-9 15,3 2-12-15,-6-5-11 0,-7-30-11 16,0-1-10-16,-6-2-10 0,-3-22-8 0,-5-6-9 15,0-9-6-15,0 1-6 0,-2-3-3 16,-1-1-2-16,-2-7-3 0,-3-6 0 16,-1-3 3-16,-1-3 2 0,-1-2 4 0,-1-3 0 15,-6-3-9-15,3-2-16 0,-10-5-11 16,-9-5-10-16,-5-8-6 0,-29-19-2 16,3-9-3-16,0-1 2 0,-15-21 2 0,26 19 2 15,0-2 0-15,5-4 1 0,7-1-1 16,11 9-2-16,8 4-1 0,4 3-1 15,2-5-2-15,7-4 3 0,12-36 5 16,6 3 4-16,5 6 4 0,10 9 2 0,1 5-1 16,7 9 0-16,3 6-2 0,-10 17-2 15,-4 5-1-15,0 9-2 0,5 3-2 0,0 2-1 16,4 6-3-16,-2 3 0 16,-2 6 0-16,2 3 0 0,22 21 0 0,-20-2-1 15,-11-2 1-15,13 24 1 0,-19-10 2 16,-4-2 0-16,-8-3 1 0,-2 3 1 0,-3 0 1 15,-5 4 1-15,-2-1-2 0,-6 0-1 16,-6 31-1-16,-3-25 0 0,0-11-1 16,1-9 2-16,-1-4 3 0,-2-2 6 15,-1-6 7-15,6-5 5 0,-4-3 2 0,3-5 2 16,2-2 2-16,1-3 0 0,-3-2 2 16,2 0 3-16,1-3 4 0,1-2 4 15,2-1 2-15,1 1 2 0,0 4-3 0,5-1-3 16,-3 1-4-16,4 1-4 0,2 1-4 15,1 1-4-15,4 2-2 0,-1 1-3 16,6 1-1-16,0 1-2 0,9 5-3 16,10 2-1-16,1 5-1 0,2-1-1 15,0 3-2-15,33 13 0 0,-21-9-2 0,-1-5-2 16,-9-1-13-16,2-2-41 0,-1 0-36 16,4-4-40-16,1 2-52 0,-1-5-62 15,1-1 85-15,-1-4-445 0,-6-5 99 0,3-3 83 16</inkml:trace>
  <inkml:trace contextRef="#ctx0" brushRef="#br0" timeOffset="985.4445">12172 3676 1039 0,'-10'-9'637'16,"0"2"-236"-16,0 0-161 0,3 2-95 0,0 2-63 16,4-2-39-16,-1 2-24 0,-1 0-14 15,2 1-10-15,2 0 5 0,0-1 7 16,1 3 11-16,1-3 8 0,-1 3 6 15,10-5 4-15,-1 0 2 0,5-1 0 0,11-8-1 16,0-2-2-16,4 1 1 0,0-5-3 16,23-17 0-16,-20 8-2 0,-4 3-2 15,-7 3 1-15,-1-2 5 0,-2-1 3 16,-1-1 5-16,-5 3 4 0,-3 4 4 0,-7 1 5 16,0 3 2-16,-2 2 0 0,-2 0 0 15,-6 1-1-15,-3 1-2 0,-8-2-5 16,-1 5-4-16,-1 5-5 0,-10 2-5 15,-2 6-5-15,-4 3-3 0,-23 19-3 0,17-3-1 16,7-1-1-16,12-1-3 0,-1 4-2 16,5 2-2-16,5 3-1 0,-1 2-2 0,8 1-2 15,5 3-2-15,5-1 0 0,5-1 1 16,6 0-1-16,18 22 1 0,-2-22 0 16,0-11 0-16,1-7 0 0,7-5 0 0,2-5 2 15,3-6 0-15,38-8-2 0,-1-10 0 16,-6-7 0-16,24-21 0 0,-37 10 0 15,-1-6-1-15,20-19-2 0,-28 14-2 16,-2-6-1-16,-6 0 1 0,-4 2 1 0,-1-1 1 16,-17 13-1-16,-3 5 2 0,-7 5 5 15,-2 0 10-15,-2 3 9 0,-4 4 9 16,-4 3 5-16,-1 4 1 0,-6 1 1 16,-2 2-2-16,-5 2-4 0,-9 4-5 0,-3 4-7 15,-4 9-6-15,-33 17-5 0,4 9-5 16,4 8-3-16,6 3-1 0,9 5-2 0,13-10-1 15,9-6-2-15,6 0-2 0,4 1-4 16,3-1-4-16,4 0-3 0,3 1-1 16,7-3-2-16,2-3-1 0,2-3 1 15,6-3-3-15,2-5-3 0,2-6-5 0,1-6-5 16,-1-4-5-16,10-5-2 0,-1-6-1 16,0-4 1-16,-3-5 3 0,0-4 6 15,13-22 3-15,-18 8 7 0,-5 7 4 0,-9 4 10 16,-3 2 6-16,-4 5 7 0,-1 3 10 15,-2 2 8-15,-1 1 6 0,-3 4 5 16,3-1 5-16,-4 3-1 0,2 1-4 0,-3 0-7 16,4 2-6-16,-3 1-6 0,3 2-1 15,3 1-6-15,-8 5-6 0,7-1-3 16,-1 5-5-16,3-1 0 0,0 2-1 16,6 5-1-16,-2-3 0 0,12 8-1 0,0-3-6 15,3-4 2-15,-2-3-6 0,-2-2 0 16,2-5-6-16,0-3-11 0,2-2-8 15,8-7-12-15,-4-6-6 0,2-4-6 0,-4-7-5 16,-2-4-1-16,-8-4 0 0,6-39-2 16,-16 16 5-16,-2 6 3 0,-11-33 5 15,-6 5 5-15,-3 3 11 0,-2 5 13 0,4 21 21 16,2 11 13-16,1 6 10 0,0 3 9 16,0 3 12-16,0 2 12 0,1 2 9 15,4 7 7-15,1 5-1 0,5 1-4 16,-2 3-7-16,4 2-9 0,-1 0-9 0,-1 4-5 15,4 1-3-15,0 0 0 0,-1 15 1 16,5 5 2-16,0 14 0 0,4 5-2 16,7 35-2-16,2-3-2 0,-1-18-1 15,3 15-1-15,-3-18-5 0,11 12-11 0,-6-16-40 16,9 10-49-16,5-1-54 0,-7-16-87 16,16 10 62-16,-11-18-529 0,3-11 115 0,-7-8 96 15</inkml:trace>
  <inkml:trace contextRef="#ctx0" brushRef="#br0" timeOffset="1417.5514">13806 3083 1760 0,'-13'0'900'15,"3"0"-441"-15,1 0-255 0,2 0-142 16,5-1-86-16,0-1-49 0,3-2 18 16,0 1 12-16,2-3 8 0,4 0 12 0,3-5 10 15,0 1 6-15,9-7 5 0,-1 0 4 16,4-2-4-16,2-1-25 0,4-1-39 15,0 1-55-15,23-18-56 0,-11 9-47 16,-12 5-193-16,-1 3 70 0,-3-2 58 0</inkml:trace>
  <inkml:trace contextRef="#ctx0" brushRef="#br0" timeOffset="2448.1121">14231 2427 94 0,'-6'-14'172'16,"3"4"38"-16,-1 2 12 0,0 1-9 15,3 2-17-15,-1 2-12 0,1 3-8 16,1 0-5-16,-5 8-4 0,7 5-7 0,1 7-7 16,0 16-10-16,4 2-10 0,0 2-12 15,12 29-12-15,-2-23-11 0,1-13-11 16,-4-6-8-16,5-2-8 0,1-3-7 0,-1-2-6 16,1-4-6-16,2-3-5 0,-4-5-8 15,2-3-8-15,-4-4-7 0,-1-4-7 0,1-1-5 16,6-9-4-16,-2-3-2 15,-3-4-2-15,-4-3 0 0,-3-4 0 0,-2 0 1 16,-5-2 3-16,1 3 6 0,-3 3 9 16,-2 2 10-16,-3 2 10 0,3 0 10 15,-2 1 9-15,-1 2 7 0,1 2 7 0,0 3 2 16,-2 2-2-16,3 2-7 0,1 1-10 16,-1 1-12-16,0 1-9 0,2 3-7 15,0 1-5-15,0 0-4 0,0 0-3 0,4 11-3 16,-2-1-2-16,7 2-3 0,7 6-2 15,-1 2-1-15,4-1 0 0,1-2-1 16,5-2 0-16,-2-1 1 0,2-4 0 16,0-2 1-16,4-3 2 0,-6-4 0 0,1-1 1 15,-3-3 1-15,7-4-2 0,-2-4 2 16,2-2 1-16,-6-3 2 0,-2-3 0 16,-2-3 0-16,-7-4-1 0,-2 0 0 15,-7 2-2-15,-2 2-1 0,-3-7-5 0,-5-1 1 16,-3 2 0-16,-8 2-2 0,-1-1-1 15,0 4 0-15,0-1-1 0,0 2 0 16,0 2-1-16,1 2 1 0,6 5-2 0,3 2-1 16,2 1-15-16,1 2-11 0,3 2-8 15,2-1-2-15,-1 2 0 0,5 0 1 16,-1-1 3-16,3 2 0 0,4-1 0 16,1 2 1-16,1 2 0 0,8 3 0 0,8 4 2 15,3 6 3-15,0 3 2 0,0 4 3 16,22 17 6-16,-15-6-2 0,-9-6-1 15,-1-2 2-15,22 19 0 0,-16-11 7 16,-3-7-2-16,-8-4 1 0,4-2 1 0,-2 0 4 16,1-3 3-16,-1-1 1 0,-3-4 0 15,-3-3 3-15,-2-3 4 0,-3 0 3 16,1-4 2-16,2-2 6 0,-3-2 5 0,1-5 4 16,-4-1 0-16,-1-3 2 0,-1-3 0 15,-5-4-1-15,-3-11-4 0,-5-2 0 16,-4-3 2-16,-12-28 1 0,1 22 5 15,2 9 1-15,2 8-3 0,-1 1-1 0,0 3-1 16,-1 1-2-16,7 6 2 0,-1 1-3 16,4 5-3-16,3-1-3 0,0 3-4 0,3 0-6 15,-1 0-6-15,2 1-2 0,2-1-7 16,3 2-3-16,2-3 0 0,4 0 0 16,4 0-3-16,4 1-2 0,1 2-2 15,3 5-3-15,12 1 3 0,1 7-3 0,-1 3 2 16,27 18-1-16,-20-2 0 0,-10 0 1 15,13 20 0-15,-17-10 0 0,-5-6-2 16,-8-3-3-16,-1-2 1 0,-4 1 4 16,-2-5 4-16,-5-4 9 0,-1-4 8 0,-1-1 8 15,0-2 11-15,-2-2 12 0,-3-2 12 16,3-2 10-16,-4-1 6 0,1-3 1 16,6-1 2-16,-18-9 2 0,5 0-8 0,-4-11-5 15,0-6-8-15,1-7-3 0,-8-30-7 16,5 14-10-16,9 8-11 0,1 4-15 15,4-1-31-15,0 1-18 0,3-1-36 16,2 2-36-16,2 2-48 0,3 0-60 0,0 5 76 16,5 0-112-16,0 3-383 0,2 2 109 15,3 2 89-15</inkml:trace>
  <inkml:trace contextRef="#ctx0" brushRef="#br0" timeOffset="2689.3196">15716 1417 1395 0,'4'-18'778'16,"0"4"-310"-16,-2 2-177 0,-2 1-105 0,3 4-63 16,-1-2-40-16,0 2-27 0,0 2-18 15,-1 1-10-15,1 4-1 0,1 0 3 16,1 4 8-16,7 7 7 0,4 13 4 0,2 6 0 16,16 35-1-16,-2 2-3 0,-2 2-3 15,-4 2-3-15,-1 0-5 0,-2-4-8 16,1-3-8-16,-5-20-10 0,-4-8-18 15,-1-7-24-15,1-1-22 0,-1 0-20 0,3-4-34 16,-5-4-36-16,1-4-40 0,-2-5-27 16,-2-5-30-16,0-3-236 0,0-6 80 15,-8 3 67-15</inkml:trace>
  <inkml:trace contextRef="#ctx0" brushRef="#br0" timeOffset="2883.2663">16052 1520 49 0,'-8'-23'138'0,"2"4"56"15,1 3 35-15,0 1 19 0,0 3 7 16,2 1-1-16,-1 1-7 0,1 3-10 16,1-1-17-16,-1 1-19 0,0 3-18 15,2-2-18-15,0 2-19 0,0 0-17 0,0 1-17 16,0 0-21-16,-1 0-28 0,2 3-33 16,0 0-39-16,0 0-56 0,0 0-51 0,0 0-63 15,0 0-64-15,-4 9-188 16,7 0 73-16,0 2 59 0</inkml:trace>
  <inkml:trace contextRef="#ctx0" brushRef="#br0" timeOffset="3415.692">16076 1227 39 0,'1'-9'143'0,"3"3"37"0,-2 1 9 0,-1 3 0 15,6 2 3-15,1 4 2 0,2 7 2 0,8 15-2 16,15 29-6-16,-3 3-8 0,-1 3-12 15,-2 3-13-15,0 0-12 0,-2-2-14 16,-5-14-13-16,-6-11-11 0,0-7-10 16,-1-2-11-16,1-1-6 0,-2-2-9 15,-3-9-9-15,-1-2-8 0,0-1-10 0,-4-4-6 16,1-3-4-16,-2 0 1 0,-1-1 4 16,2-3-7-16,-4-1-11 0,0-1-11 15,0 0-6-15,-7-12-5 0,0 1 1 0,-2-1 5 16,-7-6 3-16,0 0 4 0,-3 0 5 15,0 3 4-15,-3 1 5 0,0 4 4 16,0 3 3-16,3 4 3 0,-1 2 3 16,-1 4 3-16,-9 5 4 0,1 2 1 0,2 4 2 15,1 4-1-15,3 0 0 0,3 3-2 16,6 0-1-16,-2-2-1 0,8-1-2 0,4-3-4 16,3 1 0-16,3-4-2 15,4 3 0-15,9 4-1 0,7-2-4 0,5-4-14 16,3-3-30-16,7-2-61 0,0-2-49 15,4-2-73-15,0-2 54 0,1-3-469 0,-1 0 102 16,-3-4 85-16</inkml:trace>
  <inkml:trace contextRef="#ctx0" brushRef="#br0" timeOffset="4770.0793">13404 4085 1533 0,'-15'-5'767'16,"2"-2"-365"-16,-2 1-207 0,3 1-122 16,1 0-67-16,2 1-62 0,1 3-13 15,-1-1 14-15,2 2 4 0,-3 3 17 16,-5 7 25-16,-4 8 15 0,-1 6 12 0,0 5 12 16,-12 31 9-16,15-13 6 0,5-4 2 15,8-8 2-15,3 3-1 0,3 0-4 16,6 1-4-16,2-5-4 0,3 0-5 0,6-4-3 15,1-5-1-15,1-3-2 0,5-9 1 16,0-5 2-16,1-6-1 0,5-6 1 16,3-9-1-16,25-24 1 0,-8-8-1 15,-5-6-2-15,-5-2-1 0,-10-5-1 0,-13 8 1 16,-8 7-1-16,-2 4 0 0,-6-3 2 16,-3 0 6-16,-2 1 9 0,-2 2 10 15,-6 3 7-15,-1 3 5 0,-5 5 4 0,-4 4-1 16,-3 3-4-16,-3 6-7 0,-3 6-6 15,-1 4-5-15,-1 6-5 0,-1 6-4 16,0 5-3-16,-1 3-4 0,5 5-2 0,-17 21-3 16,15-9-3-16,10-2-3 0,5-3-3 15,8 1-4-15,-2 2-6 0,6 1-12 16,5-4-14-16,2 6-8 0,5-6-10 16,2 0-9-16,5-4-11 0,3-3-8 0,2-6-11 15,-1-6-14-15,1-5-15 0,0-4-18 16,11-6-18-16,1-8-9 0,24-23-18 15,-9-8 0-15,-7-6 10 0,-6-3 11 0,-7-6 16 16,-12 9 13-16,4-16 14 0,-9 15 22 16,-1 10 36-16,-2 3 37 0,-1 3 21 15,-3-1 17-15,2 3 20 0,-2 2 20 16,-3 8 16-16,4 6 11 0,-4 2 2 0,1 3-2 16,-2 4-8-16,1 1-8 0,2 0-7 15,2 5-8-15,-2 0-5 0,4 3-4 16,3 6-1-16,8 10-4 0,3 7-2 15,17 26-3-15,-5 7-2 0,-1 2-2 0,-3 2-3 16,-4-14-3-16,-7-6-2 0,10 22-4 16,-10-16-3-16,-4-10-6 0,-3-4-5 15,-5-3-5-15,1 1-2 0,-6-4 0 16,1-4 1-16,-4-3 3 0,-1 2 3 0,-2-6 6 16,2-1 4-16,-4-6 3 0,3 0 2 15,-3-2-2-15,0-3 0 0,1-2-3 0,-1-4-4 16,-1-1-2-16,1-6-2 15,1-5-3-15,3-2-3 0,3-3-1 0,1-12-2 16,5-3-2-16,7 0-2 0,0 2-1 16,19-22-3-16,-5 17-2 0,-5 12 0 0,-1 8-1 15,4 4 0-15,-2 1-1 0,3 6-3 16,-4 5 3-16,-3 3-2 0,0 2 1 16,5 7 0-16,1 4 1 0,-4 3-1 0,-2 3 5 15,-5 4-1-15,-3 1-2 0,-3 4 5 16,-7-4-3-16,-1-1-1 0,-3 7-11 15,-3-1-7-15,-5-4-9 0,5-5-1 16,1-7-4-16,0-2-23 0,1-3-22 0,-1-3-13 16,0-4-2-16,4-2-4 0,1 1 8 15,-5-8 7-15,3 1 10 0,1-2 7 16,1-1 7-16,1 1 7 0,3-4 19 16,-1-1 14-16,1-1 14 0,3 2 8 0,-1 0 5 15,-1 0 6-15,3 1 9 0,0-1 5 16,1 1 3-16,1-1 3 0,0 1 3 0,7-5 1 15,-1-1 0-15,3 0 1 16,-1-2-2-16,-3 1-1 0,4-2-1 0,-3 0-1 16,-2-2-1-16,0-1-1 0,-6-1-2 15,1-1-6-15,-1-2-6 0,-5 3-6 0,-1 3-3 16,-4 1-2-16,0 0 2 0,1 3 9 16,-2 1 11-16,-2 1 14 0,3 3 9 15,1 2 5-15,-1 3-3 0,0 1-6 16,0 1-12-16,2 3-7 0,0 3 0 0,0 0 5 15,5 13 6-15,-3 6 6 0,8 17 2 16,9 37 3-16,-1 5 1 0,0 2 0 16,-2 2-2-16,12 28-1 0,-12-35-3 15,-4 3-3-15,0 1-2 0,2-1-1 0,-1-2-2 16,-4-19-2-16,-5-10-3 0,2-8-7 16,-3 0-11-16,-2 0-20 0,0-5-36 15,1-6-32-15,-4-6-27 0,1-5-40 0,-1-1-56 16,-3-3 55-16,-2-6-444 0,-1-6 98 15,-4-7 81-15</inkml:trace>
  <inkml:trace contextRef="#ctx0" brushRef="#br0" timeOffset="4910.791">14224 3678 1525 0,'-6'-19'805'0,"1"3"-381"0,2 4-225 0,-3 1-151 16,6 3-176-16,0-2-75 0,1 1-30 15,8-3 0-15,-2-1-135 0,4 2 62 16,8-7 51-16</inkml:trace>
  <inkml:trace contextRef="#ctx0" brushRef="#br0" timeOffset="5720.7329">14635 3716 77 0,'6'3'133'0,"-2"1"20"0,1-2 1 16,-2 0-2-16,4-2 2 0,2 0-2 16,2-4-2-16,0-2-7 0,13-8-9 15,0-2-11-15,-2-5-7 0,3-3-12 16,20-19-15-16,-15 10-13 0,-10 5-12 0,0 2-7 16,0 1-6-16,-4 0-4 0,-2 0-3 15,-4 4 5-15,-1 4 9 0,-2 2 11 16,-4 2 10-16,-5 3 7 0,1 0 3 0,-3 3-4 15,-3-3-3-15,-5 3-4 0,-2 5-2 16,2 3 1-16,-6 4 1 0,-12 7 1 16,-27 19 2-16,18-3 2 0,9-2-1 15,-12 22-2-15,18-11-5 0,5-5-5 0,7-3-6 16,3 2-5-16,3-1-6 0,2 2-6 16,4-6-4-16,4 4-4 0,6-2-4 15,3-3-2-15,4-3-2 0,4-3-1 0,5-4-1 16,3-7-3-16,3-4-4 0,9-6-6 15,-2-6-9-15,41-13-13 0,16-19-19 16,-33 6-9-16,-3-4-8 0,-2-4-9 16,-6-3-8-16,3-2-2 0,-5-2-2 0,-7-1 3 15,-1-2 7-15,-12 13 13 0,-7 6 0 16,-7 3 8-16,1 2 16 0,-2 1 18 16,-3 0 11-16,-4 2 16 0,-2 5 15 0,-2 3 13 15,-2 3 10-15,-2 2 5 0,-4 1 6 16,2 5-2-16,-7-1-8 0,2 3-6 15,-3 1-5-15,-4 3-5 0,-2 3-4 0,-10 8-5 16,-2 3-5-16,4 6-3 0,0 3-4 16,6 4-1-16,2 1-3 0,3 4-2 15,6-1-3-15,0 1-2 0,7-4-1 16,4 3-2-16,3-1-2 0,3-2 0 0,7-4-1 16,-1-3 0-16,6-3-1 0,2-4 0 15,5-5-7-15,0-7-17 0,2-4-23 0,3-10-18 16,1-3-16-16,24-21-11 0,-9-7-7 15,-8-4-10-15,-6-9-2 0,-18 9-5 16,-4 4-1-16,-7 0 5 0,-1-38 10 0,-6 18 5 16,-9-15 7-16,2 21 19 0,-4 14 27 15,1 7 29-15,-2 5 12 0,-2 1 15 16,2 4 18-16,-4 3 9 0,6 6 11 16,0 5 4-16,2 2 2 0,1 3-2 0,1 1-4 15,2 2-5-15,-1 3-6 0,1 2-5 16,-2 5-3-16,4 3-2 0,-1 7-1 15,0 3-2-15,3 15-1 0,4 3-3 0,0 2-3 16,5 1-4-16,9 34-12 0,2-5-16 16,-5-19-38-16,1-8-26 0,-2-10-33 15,2 0-44-15,2-1-55 0,-4 0 64 16,4-2-99-16,-2-3-363 0,-2-1 99 0,-6-9 82 16</inkml:trace>
  <inkml:trace contextRef="#ctx0" brushRef="#br0" timeOffset="6089.0592">15792 3334 169 0,'-6'-3'245'0,"3"0"16"0,1-2-10 16,2-1-19-16,3-3-21 0,4-5-20 16,7-10-19-16,4-2-17 0,2 0-17 15,-1-1-13-15,3-1-15 0,18-18-19 16,-9 11-18-16,-5 8-15 0,-7 6-11 0,-2 1-6 15,0 2-6-15,-5 5-2 0,-4 3 2 16,0 3 6-16,-5-1 9 0,2 1 8 0,-3 2 4 16,0 1 1-16,-2 0-2 0,3 3-4 15,0-2-7-15,-2 1-10 0,0 0-11 16,1 0-6-16,4 1-4 0,-2 1-3 16,6 1-1-16,-1 2 0 0,10 0 1 0,-3 2 0 15,9 5 1-15,3 0-1 0,-4 2 1 16,1 2 2-16,-5-3 4 0,-4 1 7 0,-3-2 9 15,-3-1 8-15,-6 1 2 0,1-1 2 16,-3 0 0-16,-2 3-1 0,-4 3-3 16,-1 1-9-16,-8 9-16 0,-3-2-33 15,-5 0-83-15,-2 1-94 0,-3-5 29 0,-3 1-403 16,2-4 94-16,2-7 78 0</inkml:trace>
  <inkml:trace contextRef="#ctx0" brushRef="#br0" timeOffset="7057.2873">16664 1981 78 0,'0'-3'129'0,"0"3"27"0,0 0 14 16,0 26 14-16,-4 12 14 0,-9 51 9 0,-11 43 4 15,-2 4-4-15,-3 2-8 0,-4 3-11 16,-2 3-14-16,-7 0-14 0,2 2-14 16,0-6-10-16,-6-5-10 0,6-13-11 0,-3-11-11 15,-1-10-9-15,18-37-9 0,0-4-8 16,7-16-8-16,7-9-13 0,1-6-21 15,2-1-31-15,3-7-68 0,2-2-61 0,2-4-53 16,-1-1-51-16,0-5 94 0,6-2-298 16,2-3 72-16,-1-4 60 0</inkml:trace>
  <inkml:trace contextRef="#ctx0" brushRef="#br0" timeOffset="8080.8697">16945 2671 129 0,'-6'-16'202'0,"3"-1"37"16,-2 4 12-16,0 0 3 0,-1 2-8 16,1 4-18-16,-1 1-22 0,-1 2-23 15,1 3-20-15,-8 8-18 0,-3 10-12 0,-6 9-11 16,-15 35-9-16,3 4-5 0,-6 31-8 16,20-32-7-16,6-10-9 0,4-8-6 15,6-2-7-15,-2 37-6 0,6-24-7 16,3-13-7-16,2-7-7 0,2-3-7 0,3-4-9 15,1 0-9-15,2-5-8 0,1-4-6 16,2-7-21-16,-2-6-18 0,3-3-19 16,-4-4-15-16,7-6-15 0,7-5-10 15,-2-8-4-15,3-6 0 0,15-24 12 0,-15 10 8 16,-7 4 4-16,-5 4 10 0,-1-1 6 16,-3-3 7-16,-1 2 6 0,-3 2 18 0,1-1 27 15,-6 7 12-15,1 4 17 0,-3 4 18 16,0 3 15-16,-1 2 13 0,-2 3 7 15,0 0-2-15,0 1-6 0,-3 3-7 0,2 2-5 16,-1 2-7-16,-1 3-4 0,1 2-3 16,1 4-3-16,-2 4-2 0,2 2-3 15,1 1-3-15,3 2-2 0,1 1-3 16,4 10-5-16,3-1-2 0,1-2-2 0,5-2-3 16,1-2-1-16,2-3-2 0,2-5-2 15,5-2-1-15,-6-6-2 0,-2-3-3 16,1-4-3-16,-2-3-3 0,0-2-4 0,8-6-4 15,-8-2-7-15,-4-1-1 0,-2 1-6 16,-1-11-3-16,-5 2 0 0,-2 1 1 16,-3 1 3-16,-4-7 1 0,-3-1 10 0,0 1 5 15,-2 0 1-15,1 3 5 0,-1 2 1 16,4 4 2-16,2 2 1 0,-2 3-2 16,4-1-2-16,-1 2-2 0,3-1-3 15,1 2-1-15,1 1-4 0,5-3-1 0,-1 1-2 16,3 1-2-16,1 0 0 0,3 3 1 15,0 2-1-15,1 2-1 0,0 3 1 16,-1 4 5-16,6 1-2 0,4 9 2 0,1 2 0 16,-2 3 5-16,-1 3-2 0,-3 1 0 15,-4 2 4-15,0 2-1 0,-5-1 1 16,1-1 2-16,-5-7 0 0,0 0 1 0,-2-4 2 16,-1-1 4-16,1-2 3 0,-4-1 5 15,4-2 5-15,-4-1 2 0,2-1 2 16,0-4-2-16,-3 4-1 0,2-4-1 15,1 0-3-15,-6-8-3 0,3 0-2 0,-2-8-4 16,3-2-2-16,1-15-4 0,4-1-2 16,2-2-3-16,-1 0 0 0,5 2-3 0,1 2-1 15,3 0-1-15,0 5 0 0,1 2-2 16,-2 3 4-16,1 7-2 0,-1 3-1 16,-3 3 3-16,0 3 1 0,-1 2 2 15,1 3 2-15,0 2 3 0,-1 2 1 0,4 5 2 16,-2 2 2-16,6 10 0 0,-2 2-1 15,-5 3 3-15,0 0-3 0,-1 3-4 0,-2 1-11 16,1 0-29-16,-2-5-27 0,-1-3-37 16,-1-3-46-16,1 1-57 0,-1-2-49 15,4-2 100-15,-2 0-327 0,2-2 79 16,1-2 66-16</inkml:trace>
  <inkml:trace contextRef="#ctx0" brushRef="#br0" timeOffset="8397.4314">18075 2628 60 0,'3'-12'176'0,"-2"0"62"0,0 2 33 15,-1-1 12-15,-2 2 2 0,0-1-4 16,0 2-8-16,-2 1-18 0,-1 1-21 0,-2 1-21 15,0 2-20-15,-2 1-18 0,0 5-17 16,-7 4-15-16,-7 7-13 0,1 3-12 16,0 5-11-16,2 1-10 0,2 4-9 0,1 2-8 15,4-2-8-15,1 2-10 0,5 0-11 16,2-5-11-16,3-5-14 0,2 0-15 16,2-2-21-16,3 1-35 0,1-2-28 15,2-2-29-15,2-2-33 0,2-1-36 0,2-3-38 16,-1-2-39-16,3-3 108 0,-3-3-359 15,5-2 84-15,-2-2 69 0</inkml:trace>
  <inkml:trace contextRef="#ctx0" brushRef="#br0" timeOffset="9156.3398">18063 2888 317 0,'7'-5'161'15,"-1"0"-58"-15,2 1-14 0,-2 0 3 16,-1 1 4-16,1-1 3 0,-3 1-3 0,2 2 0 16,0-2-1-16,3-1-3 0,-2 0-2 15,0-1-2-15,2-1-9 0,4-1-5 16,-2-2-7-16,2 0-6 0,7-8-5 0,2 2-4 15,-4-5-4-15,0 1-4 0,0-2-5 16,-1 1-4-16,-1 0-3 0,-3 3-1 16,-4 2 3-16,-3 3 9 0,1 0 12 0,-3 1 12 15,-1 2 8-15,-2 1 10 0,-2 0-1 16,-1 2-3-16,-3 0-1 0,0 1 0 16,-3 3 1-16,-2 2 1 0,-5 4 1 15,-9 6-1-15,-1 5 1 0,1 3-2 0,1 5-1 16,-15 26-3-16,13-11-4 0,10-4-4 15,4-6-3-15,2 4-6 0,6-1-5 16,2-5-6-16,2-3-7 0,2 8-7 0,5-4-8 16,4-3-8-16,1-1-9 0,2-4-11 15,0-5-23-15,-1-6-19 0,2-1-22 0,0-5-24 16,4-3-13-16,1-3-30 0,6-7-21 16,1-5-15-16,-3-5-11 0,-2-4 4 15,-3-3 8-15,0-3 12 0,-6-4 14 16,12-26 13-16,-11 15 23 0,-5 10 36 0,-2 6 41 15,0 5 37-15,-2 3 22 0,-3 4 24 16,0 4 24-16,1 2 16 0,-2 3 8 16,2 0-1-16,-2 4-7 0,0 0-11 15,1 2-9-15,0 2-3 0,-2 1 2 0,6 9 4 16,2 5 1-16,0 11 0 0,1 6-4 16,0 6-5-16,1 4-4 0,5 36-5 15,-4-20-5-15,-2-8-4 0,4 27-5 0,-3-18-4 16,-4-11-6-16,-1-4-5 0,-1-1-8 15,-1-1-11-15,1-1-10 0,-1-2-11 16,-3-4-4-16,0-7 4 0,-3-6 4 0,1-3 6 16,-1-6 2-16,-1 2 5 0,-1-4 4 15,0-5 1-15,-2-2-4 0,-2-4-8 16,-2-6-6-16,-7-11-4 0,1-10-3 16,-17-35 1-16,11-3 1 0,9 13 0 0,7 6-1 15,1 4-2-15,7 0 0 0,3-1-1 16,11-33 2-16,-1 21-2 0,1 15 1 15,-1 8 2-15,2 2-2 0,3 3 3 0,0 2 2 16,3 6 0-16,-3 2 0 0,2 6 3 16,-2 4 6-16,-1 4 0 0,-4 3 2 15,0 4 3-15,0 2 1 0,0 4 2 0,3 5 3 16,-1 5 3-16,-6-1 1 0,-3 0 0 16,-3-1-2-16,-2 2-2 0,-2-1-5 15,-4 2-9-15,-1-1-25 0,1-2-24 0,-2-1-29 16,1-2-38-16,-1-1-58 0,2-5 42 15,-3-5-387-15,4-2 87 0,-1-3 71 16</inkml:trace>
  <inkml:trace contextRef="#ctx0" brushRef="#br0" timeOffset="9373.67">18720 2128 1238 0,'2'-18'724'0,"2"6"-316"0,0 1-188 16,-3 4-101-16,3 2-54 0,-1 1-20 15,0 4-3-15,-3 0 4 0,9 9 9 0,-3 3 12 16,4 13 8-16,0 3 3 0,0 4 1 16,0 6-4-16,8 34-5 0,-6-17-5 15,-1-9-5-15,7 28-12 0,-6-20-20 16,-2-10-27-16,-1-6-62 0,0-1-37 0,0-1-47 16,-1-1-47-16,4-6-47 0,-6-1 98 15,1-6-315-15,-2-6 76 0,0-3 64 0</inkml:trace>
  <inkml:trace contextRef="#ctx0" brushRef="#br0" timeOffset="9721.5639">18895 2769 93 0,'0'-9'141'0,"1"-1"23"16,3-3 6-16,1-3 1 0,7-5-4 15,1-2-6-15,2 1-8 0,2 1-9 0,0 0-8 16,1 3-10-16,0 0-9 0,-4 4-8 15,-4 6-8-15,0-1-5 0,-1 2-10 0,-3 3-6 16,-1 0-5-16,0 1-5 0,0 3-5 16,0 0-3-16,-5 0-2 0,7 3-4 15,0 2-3-15,-2 2-2 0,5 5-3 16,0-1-3-16,5 10-2 0,0-1-1 0,1 3 1 16,0-3 0-16,0 3 2 0,2-1 0 15,-1-1 1-15,-4 0 2 0,-3-4 3 16,0-3 7-16,-4-1 7 0,-1-1 6 15,-2 1 2-15,-2-2 2 0,-2 0-1 0,-2 4-2 16,-3 0-3-16,-7 4-3 0,-3 0-3 16,-4-5-6-16,-1 1-12 0,-5-3-20 0,1-5-27 15,0-2-66-15,6-3-67 0,0-2-114 16,2-2-346-16,-7-6 100 0,-1-7 82 16</inkml:trace>
  <inkml:trace contextRef="#ctx0" brushRef="#br0" timeOffset="10646.9561">19904 2698 62 0,'-6'0'135'0,"1"0"34"15,-2 0 7-15,5 0 1 0,2 0 4 16,0 0 10-16,0 0 4 0,0 0 3 0,20-4 0 16,12 1-2-16,12-1-6 0,46-5-8 15,35 0-12-15,-35 2-14 0,2-2-13 16,1 2-13-16,-3-1-12 0,0 2-11 15,-6-3-8-15,1-1-8 0,-3 0-7 0,-4 1-7 16,-18 0-7-16,-11 2-6 0,-9 0-4 16,-1 2-7-16,-2-2-3 0,-3 1-5 15,-5 1-2-15,-9 0 2 0,-2 1 6 0,-7 2 8 16,-1-2 1-16,-8 1-9 0,-3-2-11 16,-5-1-11-16,-7-5-10 0,-13-4-6 15,-37-11-4-15,2 0-3 0,13 6-1 0,10 6 3 16,6 2 8-16,9 0 4 0,-3 4 2 15,10 0-4-15,4 3-7 0,2-1-6 16,4 1-7-16,0 2-6 0,4-1-1 16,1 2 1-16,1 2 3 0,0 0 3 0,7-3 2 15,1 6 1-15,2-1 0 0,5 6 2 16,7 4 0-16,3 4 1 0,-2 2 0 0,-3 2 0 16,0 3-5-16,-2 2-20 0,-5 2-29 15,0 2-35-15,-2 4-48 0,-5-1-47 16,2 1 49-16,-2 0-100 0,1 0-345 15,1-1 96-15,2-4 80 0</inkml:trace>
  <inkml:trace contextRef="#ctx0" brushRef="#br0" timeOffset="11375.2403">21291 1984 108 0,'-2'-10'169'16,"1"0"27"-16,1 3 5 0,-1 0-7 15,1 2-14-15,1 2-12 0,2 3-10 16,-3 0-7-16,11 15-8 0,3 12-8 0,2 7-8 15,13 37-8-15,-3 0-9 0,-1 5-9 16,-1-2-6-16,-3 1-9 0,-2-3-9 16,1-1-8-16,-6-18-8 0,-4-11-13 0,0-7-14 15,2 0-16-15,-3-2-15 0,1-2-42 16,-2-3-31-16,-2-6-33 0,-3-5-24 16,2-3-15-16,-3-3-7 0,-2-2-13 0,0-4-23 15,-1 0-111-15,-3-4 49 0,0-2 41 16</inkml:trace>
  <inkml:trace contextRef="#ctx0" brushRef="#br0" timeOffset="11944.1533">21337 2507 46 0,'-30'-62'33'0,"6"-1"6"0,8 14 18 0,6 6 17 15,4 4 19-15,4-3 19 0,4 2 16 16,3-2 18-16,10-29 8 0,1 18 4 16,2 13 0-16,-2 9-3 0,4 2-5 0,2 2-5 15,2 4-9-15,0 3-8 0,1 5-10 16,4 5-10-16,-6 5-8 0,-1 7-6 15,4 3-6-15,2 10-5 0,-6 4-4 0,-1 5-6 16,-3 6-5-16,7 34-3 0,-12-13-4 16,-9-6-4-16,-2-4-3 0,-6-2-5 15,-1 0-4-15,-4-1-5 0,-1-2-5 0,-4-3-3 16,2-2-2-16,-4-4-1 0,2-3-1 16,-2-3 3-16,3-6 0 0,3-5 1 15,-1-2 0-15,2-2 3 0,-1-2 1 0,4-3 1 16,-1-1 1-16,0-1-2 0,1-3-2 15,1-1 0-15,-2 1 1 0,3-3 3 16,0 3 2-16,0-2 2 0,2 2 1 0,-1 0-5 16,-1 0-3-16,3 2-3 0,0-1-3 15,1 3-3-15,-3-3-3 0,3 3-2 16,-1-2-3-16,1 2-2 0,0 0-2 16,0 0-1-16,0 0 0 0,0 0-2 0,0 0 0 15,9 7-2-15,-7-6-2 0,1 2 1 16,-1 0 0-16,1-1 0 0,0 0 1 15,-2 1-1-15,0-2 0 0,2 1 0 0,0 1-1 16,-2-2-5-16,-1-1-13 0,4 2-11 16,-3-1-8-16,-1-1-3 0,3 1-5 15,-3-1-6-15,1 3-9 0,-1-3-8 0,0 0-4 16,0 0-8-16,0 0-1 0,0 0-1 16,0 0 15-16,0 0 0 0,0 0 3 15,0 0 4-15,0 0 3 0,0 0-1 0,0 0 0 16,-4-7-2-16,4 7 3 0,-1-3-1 15,1 3 4-15,0 0-4 0,0 0-7 16,-2-4-12-16,2 4-18 0,-2-3-43 0,2 3-37 16,-2-2-33-16,2 2-179 0,-4-3 63 15,3 1 54-15</inkml:trace>
  <inkml:trace contextRef="#ctx0" brushRef="#br0" timeOffset="13237.21">21445 1963 37 0,'-7'-7'135'0,"4"1"44"0,-2 0 10 15,1 3-9-15,0 0-15 0,0 3-16 16,4 0-17-16,-8 8-15 0,3 5-11 0,-2 4-9 16,2 12-10-16,0 1-8 0,4 1-10 15,0 2-9-15,1-6-8 0,2 4-12 0,2-6-10 16,0-4-16-16,0-3-15 0,1-2-18 15,-2-2 6-15,4-3-5 0,-1-2 3 16,-1-3 3-16,0-1-1 0,0-4-5 0,-1-2 4 16,-4 1 1-16,9-8 4 0,-3 1 0 15,-4-1 5-15,2-1 9 0,0 0 14 16,-2 1 20-16,1 1 17 0,-2 1 10 16,2 0 3-16,-2 2-3 0,-1 0-10 0,1 3-9 15,-1 1-5-15,0 0-4 0,0 0 0 16,2 17 0-16,-4 0 0 0,2 4-1 15,0 17-1-15,2-1-1 0,0 3-4 0,-1-1 1 16,3 2-4-16,-1-3-5 0,3-3-3 16,0-3-7-16,0-3-4 0,3-8-2 15,-4-4-2-15,1-6 0 0,-1-1 0 16,1-5 0-16,3-2-1 0,0-4-4 0,-3-4-8 16,5-3 0-16,-2-4 2 0,3-11-1 15,-3-3 2-15,-3-4-3 0,1-5 1 0,-7 1 2 16,0-9 0-16,-2 2-1 0,-4-4 7 15,-5-31 11-15,1 24 11 0,0 10 13 16,0 12 11-16,0-2 9 0,-1 3 7 16,-1-1 6-16,-1 1 5 0,0 3 5 0,2-1 2 15,0 2 3-15,-3 1 1 0,3 0-3 16,-1 0-1-16,2 6-3 0,4 4-4 16,0 0-5-16,-2 2-6 0,2 0-7 15,1 2-3-15,3 2-5 0,-2 1-6 0,0 0-1 16,3 2-8-16,-2 0-8 0,1 1-11 15,0 1-13-15,1 1-25 0,1 2-4 0,-1-3 2 16,1 3-1-16,0 0 4 0,4 8 3 16,1 2-2-16,0 5 1 0,6 11-2 15,-1 4 1-15,0 5-1 0,10 34 4 0,-6-18-8 16,0-9-2-16,-3-7-5 0,2-1-5 16,-1 1 2-16,0-2-9 0,2-3-4 15,-1-4-2-15,-3-2-2 0,1-5 3 0,-2-5 0 16,-4-4 4-16,0-2 4 0,1-2 8 15,-1-1 4-15,-1-4-3 0,0-2-1 16,-4 1-2-16,6-10 2 0,-3 1 4 16,-2-2-1-16,0-9 3 0,-6-12 7 0,0-2 1 15,-3 1 11-15,3 2 15 0,-3 4 11 16,0 6 11-16,2 5 9 0,1 3 5 16,-3 4-3-16,5 1-5 0,-2 3-6 15,1 2-4-15,-1 3-5 0,0 0 0 0,-3 8-4 16,-1 2-2-16,-2 13 0 0,0 1 0 15,1 1 3-15,2 0 0 0,0 0-1 0,2-5-1 16,0-3-3-16,4-3-2 0,-2-1-3 16,3-2-2-16,-2-3-2 0,2 2-4 15,0-2-9-15,0-2-10 0,1 0-19 0,-1-2-24 16,-1 0-32-16,2 0-38 0,0-1-43 16,-1 0-40-16,2-1-205 0,1 1 71 15,0-1 59-15</inkml:trace>
  <inkml:trace contextRef="#ctx0" brushRef="#br0" timeOffset="13800.2897">22440 1649 102 0,'-1'-18'187'0,"0"1"40"16,-4-1 25-16,2 2 11 0,-1 0 1 15,-1 0-4-15,-1 2-10 0,1 1-12 16,-3 2-18-16,-2 1-21 0,0 2-21 0,-3 2-20 15,-1 3-18-15,-5 4-16 0,-9 3-13 16,-3 7-12-16,2 2-10 0,-1 5-9 0,3 1-7 16,0 2-9-16,5 1-8 0,5 1-7 15,3 1-9-15,4 1-6 0,3-2-7 16,5-2-4-16,2-2-4 0,9 10-4 16,2 1-2-16,7-2-3 0,16 25-1 15,-5-17 0-15,-4076-7-2 0,8142-4-3 0,-4073 2-1 16,2-1 0-16,-1 1-1 0,-3 0-1 15,0 1 0-15,-5-2-1 0,1 1 0 16,-6 1 2-16,-3-2 5 0,-5-4 7 0,-2 0 6 16,-2-3 7-16,-5 12 5 0,-4-5 3 15,-6 0 4-15,1-1 6 0,-4-2 1 16,-2-3 0-16,-1-1-1 0,-3-3-2 0,0-1-3 16,-2-3 0-16,-1-3-2 0,8-4-4 15,-4073-2-9-15,8149-1-11 0,-4068-2-12 16,-1-1-33-16,3-1-27 0,-1-3-27 0,0-1-36 15,2-4-41-15,2-1-43 0,7 0 79 16,-1-3-85-16,5-2-372 0,1-1 96 16,6-7 82-16</inkml:trace>
  <inkml:trace contextRef="#ctx0" brushRef="#br0" timeOffset="15667.313">22030 2607 46 0,'0'0'161'0,"0"0"50"0,-7-3 20 15,5 0 1-15,-1-7-7 0,3-1-8 16,3-10-12-16,1-15-11 0,4-3-10 16,13-36-11-16,9-35-8 0,-9 31-10 15,16-29-13-15,-5 3-11 0,-5 31-12 0,6-31-11 16,2 4-11-16,-11 29-10 0,3-3-8 16,-5 3-9-16,1 1-9 0,-7 21-9 0,-4 10-11 15,-2 8-14-15,0 2-15 0,0 4-20 16,-3 4-31-16,1 5-10 0,-5 4-35 15,-1 2-59-15,3 2-54 0,-3 2-50 16,-1 3-196-16,-1 1 73 0,0 3 62 0</inkml:trace>
  <inkml:trace contextRef="#ctx0" brushRef="#br0" timeOffset="15919.4389">22111 2341 68 0,'0'2'173'16,"0"-2"50"-16,0 0 20 0,0 0 6 16,16-31-1-16,0 1-7 0,37-58-11 15,2 1-16-15,0 6-17 0,4 0-18 0,2 5-18 16,-16 22-24-16,23-19-32 0,-23 26-37 15,5 1-45-15,3 4-92 0,-4 4-104 16,-11 13-247-16,-4 7 70 0,-12 5 58 0</inkml:trace>
  <inkml:trace contextRef="#ctx0" brushRef="#br0" timeOffset="16762.0204">21086 3281 47 0,'2'-4'127'0,"2"0"41"0,-2 1 19 16,0 0 8-16,-2 2-7 0,0 1-10 15,0 0-13-15,-17 8-8 0,-4 7-8 16,-5 5-3-16,-29 20-3 0,-1 4-1 0,-20 19 0 16,24-19-2-16,3 2-2 0,-3 2-8 15,7-2-8-15,15-13-10 0,6-10-11 16,8-3-13-16,5-2-15 0,3-4-13 0,2-1-11 15,5-1-9-15,2 0-5 0,5 2-5 16,1 1-4-16,8 8-4 0,6-3 1 16,0-2-4-16,7 1-1 0,-3-1-3 15,2-1-2-15,1 0-2 0,-3-1 0 0,0 2-3 16,-3-4 0-16,-3 3-1 0,-2-5 0 16,-6 0 2-16,-3-2 3 0,-1 3 7 0,-2-1 7 15,-3 2 6-15,-2-3 6 16,-3 5 4-16,-5 0 4 0,-4 9 6 0,-4-2 3 15,-5-2 2-15,0 0 1 0,-7-2-1 16,0 0 0-16,0 0 0 0,-1-4 0 0,2-2-5 16,-2-1-5-16,3-3-3 15,3-2-6-15,7-2-9 0,0-2-9 0,3 1-12 16,2-2-25-16,3 0-30 0,1 0-29 16,0-1-33-16,2 2-40 0,5-3-44 0,-7-2-36 15,6 0 96-15,1 2-84 0,8-10-314 16,1 1 88-16,4-2 75 0</inkml:trace>
  <inkml:trace contextRef="#ctx0" brushRef="#br0" timeOffset="17203.0305">21109 3777 59 0,'0'-7'137'16,"0"3"34"-16,0 0 12 0,0 0-1 15,0 2-7-15,0 2-10 0,0 0-5 16,0 0-2-16,-3 12-3 0,1-1-5 0,2 1-9 16,2 9-8-16,-1 1-5 0,5 8-11 15,0 1-7-15,4-1-10 0,4-2-10 16,0-2-9-16,5-5-8 0,-2 0-7 0,3-5-4 15,3-1-5-15,-6-8-5 0,2-2-4 16,-4-3-3-16,0-2-3 0,1-2-2 16,2-1 0-16,-4-5-1 0,1 0 2 15,-5-3 3-15,1-1 4 0,-5-3 0 0,-2-2 2 16,-3-2 3-16,-2 0 6 0,-4-9 3 16,-6 0 3-16,-2 1 1 0,-4 3 0 15,-1 3-1-15,-3 1-2 0,-3 3-4 16,0 3-3-16,-2 2-6 0,-1 1-6 0,5 5-7 15,1 1-7-15,4 2-12 0,2 2-16 16,0 0-41-16,4 1-35 0,0 0-41 16,3 1-44-16,2 1-45 0,0 0-31 0,2 1 101 15,3-2-404-15,1-1 89 0,6 2 76 16</inkml:trace>
  <inkml:trace contextRef="#ctx0" brushRef="#br0" timeOffset="17639.3597">21417 3493 1501 0,'0'0'797'0,"0"0"-367"15,4 0-208-15,-4 0-126 0,0 0-70 16,3 2-35-16,-1-1-10 0,-1 1-5 16,2-1 8-16,1 1 2 0,-2 1 11 15,4 0 7-15,1 1 7 0,1-3 7 0,2 1 3 16,1 0 3-16,1-2 1 0,3 0 2 15,2-4-2-15,1 1-1 0,6-7-4 0,-1-1-2 16,1-7-11-16,-5 0-11 0,2-7-15 16,-5-3-5-16,-1-4-7 0,-3-5-11 15,-5-1-3-15,-3-5-1 0,-4-3 2 16,-4-36 6-16,-2 23 14 0,-4 13 30 0,0 8 12 16,0 5 15-16,-2 2 13 0,-4 4 16 15,4 0 13-15,1 8 12 0,1 2 8 16,1 6 4-16,1 0-2 0,4 4-6 15,-2 3-9-15,4-1-12 0,-2 4-9 0,4 1-5 16,-8 9-2-16,4 6 1 0,-2 15 1 16,0 8 0-16,5 9 0 0,-3 43-4 0,3 3-4 15,5-4-3-15,-2-3-4 0,6-1-6 16,2-2-11-16,0-3-13 0,-4-21-18 16,8 16-34-16,-3-20-25 0,-6-11-29 0,1-9-38 15,2 1-48-15,0-4-57 0,-4 1 87 16,0-3-432-16,-1-6 98 0,-2-4 80 15</inkml:trace>
  <inkml:trace contextRef="#ctx0" brushRef="#br0" timeOffset="17845.9329">21456 4021 1381 0,'-18'1'800'0,"5"0"-315"0,0 0-185 15,5-1-114-15,-1 1-65 0,1-1-42 16,2-1-23-16,2 0-10 0,3-1-1 15,1-2 5-15,4-2 4 0,3-5 1 16,12-9-2-16,2-5-5 0,27-21-4 0,2 1-13 16,0-1-22-16,1 1-53 0,0 0-49 15,-3 1-47-15,0-2-47 0,-4 1-51 16,-11 11 98-16,-10 5-361 0,18-24 84 0,-18 15 69 16</inkml:trace>
  <inkml:trace contextRef="#ctx0" brushRef="#br0" timeOffset="18073.6709">21902 2895 62 0,'-6'-8'157'0,"4"2"40"0,0 0 11 15,-1 2-2-15,-1 1-8 16,3 1-8-16,1 2 0 0,0 0 3 0,-2 8 4 16,2 3 1-16,0 11-4 0,-2 16-9 15,4 10-12-15,0 46-12 0,-1-6-13 0,7 1-11 16,-3-2-12-16,0 0-12 0,1-4-16 15,1-4-20-15,0-19-21 0,-4-9-22 16,2-7-26-16,-2-1-58 0,3 0-56 16,-2-2-60-16,1-4-63 0,-1-2 82 0,-2-4-321 15,-2-8 78-15,0-6 65 0</inkml:trace>
  <inkml:trace contextRef="#ctx0" brushRef="#br0" timeOffset="18725.3289">21723 3770 85 0,'-3'-18'138'0,"5"0"14"15,6-10-4-15,-1 0-11 0,8-1-12 16,-2 3-10-16,5 1-8 0,-1 0-4 16,3 3 1-16,-4 1 1 0,6 3-1 0,-5 2 3 15,1 5-7-15,-6 4-3 0,1 3-3 16,-2 0-2-16,-2 3 2 0,1 1 3 15,0 4 3-15,3 3 2 0,-1 2-4 0,5 8-6 16,-2 3-8-16,2-1-5 0,-6-2-8 16,4 3-6-16,-2-3-6 0,-3-4-6 15,-1-4-7-15,-1 2-6 0,-2-4-10 16,2 0-9-16,-3-3-6 0,1 0-3 0,2-2-4 16,-4-2-5-16,2-1-11 0,2-3-9 15,-3-1-1-15,5-6-2 0,-2-3 5 16,0 0 3-16,2-12-2 0,-4 6 2 15,0 0 8-15,-4 2 12 0,3 2 14 0,-3 0 13 16,-1 3 12-16,1 4 9 0,1 2 4 16,-2 0-1-16,1 1-5 0,-2 1-6 15,1 0-6-15,0 4-6 0,-1 1-3 16,0 0 0-16,0 0 0 0,5 12-1 0,-1-3 0 16,-1 5-2-16,4 1-1 0,4 8-3 15,-1-4-1-15,-1-5-2 0,2-1-1 0,4 4-1 16,0-3 0-16,-2-4 0 0,-2-2-1 15,4-3 2-15,-3-2-1 0,4-1 1 16,-4-4-1-16,6 0-1 0,-2-4-1 0,7-6-1 16,-2-4 0-16,-2-1-1 0,-4-6 0 15,-1-3-2-15,-3-2-3 0,-6-7-2 16,1-1-2-16,-6-1-2 0,-1 1 0 16,-5 1 1-16,0 2 3 0,-2 2 4 15,0 3 1-15,-3 2 0 0,-3 3-1 0,2 7-4 16,1 1-6-16,2 5-10 0,1 0-19 15,-1 3-10-15,1 2-17 0,0 3-23 16,0 1-19-16,2 1-19 0,-1 3-12 0,-1 1-12 16,3 2-9-16,0 2-11 0,3 1-12 15,0 1-15-15,2 2-8 0,2-1-6 0,2 3-8 16,4 0-3-16,1-2-133 0,11 5 57 16,-1-7 47-16</inkml:trace>
  <inkml:trace contextRef="#ctx0" brushRef="#br0" timeOffset="19099.262">22719 3174 148 0,'20'-13'83'0,"0"-5"-17"16,0 0 6-16,-1 0 18 0,1-1 26 16,-4 1 28-16,-3 2 26 0,-3 2 22 15,-3 2 17-15,-1 1 11 0,1 1 4 0,-5 2-4 16,1 1-9-16,-2 0-11 0,-1 0-14 16,-1 3-17-16,-1 1-19 0,0 1-16 15,1 0-17-15,1 2-15 0,-10 5-12 0,1 1-9 16,-1 8-7-16,-5 6-8 0,0 3-7 15,3 2-6-15,2 2-10 0,2 0-9 16,1 0-9-16,6-5-11 0,1-1-9 16,1-5-14-16,2 0-12 0,0-1-8 15,-1-4-8-15,3-3-9 0,-1-1-3 0,4-1-3 16,-5-3-2-16,5-3-6 0,-8 0 2 16,0 0 5-16,22-11 6 0,-13 2 6 15,1-2 7-15,-2-1 15 0,-3 0 21 0,1 1 9 16,-3 2 11-16,2 2 9 0,-2 0 3 15,1 0-2-15,0 3-4 0,-2 0-6 0,0 0-7 16,-2 4-4-16,5-2-3 0,-5 2-2 16,0 0-9-16,11 6-25 0,-8-2-25 15,5 1-33-15,1 5-43 0,0 0-38 16,-1-1-46-16,4 2 84 0,-2-2-300 0,-1-1 71 16,0-2 60-16</inkml:trace>
  <inkml:trace contextRef="#ctx0" brushRef="#br0" timeOffset="19666.3195">23008 3040 1099 0,'-1'-16'545'0,"1"3"-280"0,2 2-149 16,3 0-70-16,0 3-34 0,5 1-13 16,2 0-6-16,3 3 3 0,-3 2 8 15,3 3 12-15,1 1 11 0,11 6 10 0,-2 3 7 16,1 4 2-16,-6-1 2 0,0 4-1 15,0-2 0-15,-2 4-4 0,-4-2-2 16,-3-2-2-16,-5 0-2 0,-1-5-1 16,-1 0 0-16,-3 0 0 0,0-3-1 0,-2-1 0 15,0-1 0-15,-3-1 0 0,3-2-1 16,-3 1-9-16,3-2-11 0,-3-2-7 0,4 0-5 16,-7-3-1-16,0-2 1 0,1-2-1 15,0-3 1-15,-1-3 0 0,3-2-1 16,-1 0-3-16,4-2-3 0,1 2-6 15,5-3-1-15,-2 0-1 0,7-6 0 0,5 0-4 16,1 2 2-16,5 1-2 0,5 2-5 16,-2 0-1-16,4-1-6 0,26-13-3 15,-12 10-1-15,-9 3-3 0,-3 3 1 16,1 0 0-16,0 1 0 0,1-2 3 0,-4 1 6 16,3-3 2-16,-5 3 2 0,0-2 6 15,-4 3 6-15,-9 1 12 0,-2 2 9 0,-2 2 13 16,-2 0 10-16,-5 0 13 0,-2 2 5 15,-1 1 11-15,-1 1 7 0,-5 0 4 16,-3 0 3-16,-4 2 2 0,-1 3 1 16,2 2 3-16,-5 4 3 0,-8 7 3 0,-1 3 1 15,0 2-2-15,1 3-2 0,3 1-6 16,2 2-5-16,1 0-4 0,6 0-5 16,2 1-7-16,7-5-5 0,1-1-5 15,4-2-5-15,4-2-3 0,5 0-6 0,5 5-11 16,11-3-21-16,5-6-58 0,3-1-55 15,-4068-5-72-15,8154-3 50 0,-4035-5-473 0,-6-6 100 16,-6-7 85-16</inkml:trace>
  <inkml:trace contextRef="#ctx0" brushRef="#br0" timeOffset="20469.3683">22063 4189 18 0,'-8'-5'93'0,"0"2"29"0,-2 3 9 15,-6 5 6-15,-10 11 3 0,3 5 3 16,-24 35 7-16,-10 25 7 0,21-24 6 16,8 4 2-16,2 1-1 0,14-11-5 0,5-10-10 15,3-4-10-15,2 0-13 0,4-2-13 16,5-1-11-16,3-3-10 0,5-5-11 16,2-2-8-16,5-4-7 0,5-6-6 0,-1-6-6 15,-1-6-5-15,8-5-5 0,3-7-5 16,26-14-5-16,-5-9-4 0,-5-6-5 15,-4-3-4-15,-14 7-6 0,3-15-5 0,-14 13-3 16,-8 3-1-16,-4 3 0 0,-4-1 0 16,-5-1-1-16,-3-3 0 0,-6 5 0 15,-3-3 1-15,-1 6 5 0,-6 2 6 16,-2 2 5-16,-4 5 9 0,0 4-3 16,-5 4-2-16,0 4-2 0,-3 3 0 0,6 5-1 15,-6 4 0-15,-1 3-2 0,6 3-1 16,1 4-2-16,2 0-3 0,2 3-3 15,6-3-5-15,5-1-11 0,4-2-20 0,1-2-14 16,4 0-16-16,1-1-15 0,4-2-11 16,2-2-8-16,3-3-34 0,1-3-15 0,15-7-29 15,1-7-26-15,28-21-21 16,-8-6-5-16,-1-2-121 0,-5-6 57 0,-5-4 47 16</inkml:trace>
  <inkml:trace contextRef="#ctx0" brushRef="#br0" timeOffset="21149.7112">22312 3903 413 0,'13'-51'200'0,"-5"12"-84"16,1 7-24-16,0 3 7 0,-2 6 17 15,-4 6 18-15,2 3 8 0,0 4 3 16,-4 0-2-16,1 3-4 0,0 2-6 16,1 2-9-16,-2 3 0 0,-1 0 1 0,1 18 0 15,-1 14-3-15,0 8-5 0,-4 45-7 16,-2-2-8-16,-5 2-5 0,2-4-9 16,1-20-8-16,3-10-8 0,-6 25-7 0,5-24-3 15,1-15-6-15,1-5-7 0,3-8-3 16,-2-2-5-16,0-5-3 0,0-2-3 15,2-3-4-15,1-3-8 0,-1-1-8 16,0-1-9-16,1-3-14 0,0-4-22 0,0 0-12 16,0 0-2-16,9-21 0 0,4-4-1 15,1-2 3-15,4-2 2 0,21-23 2 16,-9 17 2-16,-1 8 2 0,-4 6 3 16,1 3 3-16,3 2 4 0,0 5 3 0,-4 2 4 15,-2 3 2-15,-4 5 4 0,-6-1 9 16,-1 5 6-16,-2-1 8 0,-2 3 6 15,-1 2 5-15,-3 5 3 0,2 5 0 16,-9 2 1-16,-2 10-1 0,-6 1 1 0,-6 3-1 16,-16 27-2-16,-5-10-1 0,10-13-1 15,5-10-4-15,2-6-7 0,-2-2-8 16,4-2-18-16,-1-5-14 0,4-1-12 0,6-4-7 16,0-1-5-16,2-2-5 0,1-2-1 15,3-1 6-15,4-1 2 0,-6 0 2 0,6 0 5 16,0 0 3-16,0 0 7 15,0 0 9-15,0 0 7 0,17-16 5 0,-6 6 7 16,12-4 3-16,1-4 1 0,3-1 2 16,25-25 2-16,-2 0 0 0,1-1-11 15,-2 0-15-15,-5-2-14 0,2-3-11 0,-6-2-3 16,-1-1-5-16,-5 0-1 0,-9 9-6 16,-9 6 0-16,-2 3 6 0,-2 1 8 15,-2-1 15-15,-2 3 35 0,-1 4 18 0,-3 6 26 16,-4 6 25-16,1 4 17 0,0 2 7 15,-1 2 2-15,-1 3-4 0,1 3-3 16,0 2 1-16,-4 12 3 0,-1 5 2 16,-3 18 0-16,-6 39-1 0,-5 1-3 0,7 3-5 15,0 3-6-15,2 9-5 0,-2-3-4 16,4-1-6-16,-4 0-7 0,5-2-9 16,-4-1-12-16,4-21-13 0,3-12-14 0,-1-7-21 15,0-1-38-15,1-3-33 0,0-3-47 16,-1-5-59-16,3-7 55 0,1-8-412 15,0-7 91-15,0-3 75 0</inkml:trace>
  <inkml:trace contextRef="#ctx0" brushRef="#br0" timeOffset="21284.803">22679 3917 1024 0,'-2'-19'497'0,"2"2"-292"0,0 2-242 15,2 2-118-15,1 0-101 0,5-2 43 0,8-6 35 16</inkml:trace>
  <inkml:trace contextRef="#ctx0" brushRef="#br0" timeOffset="22093.285">23016 4052 41 0,'4'12'125'0,"3"3"31"0,0-4 9 16,0-1-2-16,4-1-7 0,-1-5-7 15,2-1-6-15,0-5-5 0,3-2-5 16,11-6-8-16,3-5-9 0,-3-4-10 16,20-22-8-16,-9 8-9 0,-12 3-5 0,-2 2-10 15,-3 1-7-15,-1-2-7 0,-5 3-4 16,0 1-3-16,-1 2 1 0,-8 4 4 0,1 4 6 15,-5 4 4-15,-1 1 2 16,0 2-1-16,-2 1-1 0,-5 2-2 0,1 3 1 16,-6 3 0-16,-2 3 3 0,-14 9 3 15,-2 6 3-15,-22 23 3 0,4 5 3 0,6 5 2 16,13-12-2-16,10-3-3 0,-10 22-5 16,11-16-5-16,9-7-7 0,5-7-4 15,3-4-7-15,-1-3-7 0,4-4-6 16,1 2-6-16,7 2-6 0,4-5-8 0,3-4-9 15,3-5-15-15,0-4-24 0,15-7-10 16,-2-3-20-16,34-14-11 0,-5-9-6 16,-2-5-6-16,-4-5-7 0,-6-2-3 0,-2-4-1 15,-3-4 2-15,-1-1 4 0,-5 0 10 16,-13 10 7-16,-6 6 6 0,-1 7 13 16,-4-1 19-16,0 4 25 0,-5 2 16 15,0 6 16-15,-5 2 13 0,-2 3 7 0,-2 4 6 16,-1 0 5-16,-4 4 3 0,0 2 5 15,-2 2 7-15,-7 6 5 0,-9 6 4 16,2 7 4-16,-3 5 3 0,-2 1-1 16,-8 26-4-16,9-14-3 0,10-5-5 0,4-7-6 15,1 3-6-15,6-6-6 0,2-2-7 16,2-3-6-16,1 0-4 0,2-2-9 0,3-3-8 16,2-1-9-16,2-5-11 15,5-3-24-15,-3-5-23 0,16-6-22 0,0-6-22 16,23-24-16-16,-3-7-15 0,-1-8-9 15,-9-7-8-15,-5-5-1 0,-6-9-5 0,4-29-3 16,-14 23 1-16,-7-6 3 0,8-37 10 16,-12 37 12-16,-4-1 20 0,-3 20 26 15,0 16 47-15,0 9 36 0,0 5 27 16,-1 9 26-16,0 6 18 0,1 5 10 0,-1 2 4 16,0 4-1-16,-1 1-4 0,2 4-2 15,-2 3 1-15,0 2 6 0,2 0 5 16,-3 22 1-16,-4 8-1 0,1 9-5 0,-3 39-5 15,1 4-5-15,0-21-7 0,5-8-9 16,-3 34-12-16,1-26-17 0,1-9-20 0,4-10-26 16,-2 2-44-16,2-2-32 0,-1-3-47 15,2-3-49-15,0-3-58 0,0-6 91 16,-1-7-392-16,0-5 90 0,0-3 74 16</inkml:trace>
  <inkml:trace contextRef="#ctx0" brushRef="#br0" timeOffset="22486.0877">23885 3800 29 0,'-3'-1'143'16,"-4"-2"43"-16,5 2 10 0,2-4-7 15,0-4-12-15,7-5-15 0,5-14-16 16,1 1-16-16,6-4-16 0,19-25-13 16,0 3-12-16,4 6-10 0,-12 13-9 0,-5 6-9 15,-2 7-7-15,-1-2-5 0,0 5 0 16,-1 1-7-16,-5 3-4 0,-5 5 1 15,-1 2 6-15,-2 1 17 0,-3 1 6 0,-1 0 9 16,-2 1-1-16,-2 1-3 0,0 3-8 16,0 0-9-16,-1-5-5 0,1 5-8 15,0 0-6-15,0 0-7 0,0 0-4 16,0 0-7-16,-2 11-3 0,4-3-5 0,-1 1 0 16,8 5 0-16,-2 2 1 0,4 6 2 15,2 0 4-15,1 5 5 0,0-5 4 16,-1 2 3-16,1 0 5 0,-3-1 4 15,-6-3 8-15,1-2 8 0,-5 1 8 0,-1-1 5 16,-6 12 1-16,-2 1-2 0,-7-1-4 16,-15 26-7-16,1-16-13 0,6-10-19 0,-22 16-26 15,-3-6-61-15,11-12-25 0,1-8-48 16,-22 11-51-16,11-12-49 0,6-4 88 16,5-2-322-16,-36 10 79 0,-1-3 65 15</inkml:trace>
  <inkml:trace contextRef="#ctx0" brushRef="#br0" timeOffset="22885.2223">21342 5534 119 0,'8'4'185'0,"7"-6"38"0,21-9 18 16,79-26 9-16,9-19 0 0,22-11-5 16,20-14-11-16,19-11-14 0,13-9-17 0,12-8-17 15,11 1-15-15,2-2-18 0,4 3-17 16,-3-2-20-16,-12 8-20 0,-11 9-21 15,-12 7-16-15,-14 9-11 0,-22 8-8 0,-16 9-4 16,-23 6-4-16,-16 12-3 0,-41 14-3 16,-17 10-3-16,-11 2-3 0,-8 8-5 15,-8 0-8-15,-1 2-12 0,-4 2-27 16,-1-1-27-16,-6 2-34 0,-1 2-23 0,0 0-18 16,0 0-14-16,-27 5-9 0,2 2-15 15,-5 0-18-15,-6 2-21 0,-2-2-143 16,-34 10 59-16,16-7 49 0</inkml:trace>
  <inkml:trace contextRef="#ctx0" brushRef="#br0" timeOffset="23327.0607">20964 4730 1292 0,'-20'12'711'0,"5"-2"-255"16,3-5-187-16,4-4-116 0,8-2-66 16,0 1-33-16,32-28-11 0,70-49 0 15,22-16 3-15,18-8 7 0,23-5 4 0,18-10 3 16,22 1 1-16,10-4-2 0,9 3-2 16,-3 0-5-16,6 8-3 0,-8 3-5 15,0 0-4-15,-9 7-2 0,-14 10-3 16,-16 6-3-16,-11 9-4 0,-15 7-4 0,-11 8-6 15,-18 6-11-15,-15 8-19 0,-39 16-28 16,-21 10-22-16,-14 4-24 0,-6 3-26 16,-3 3-34-16,-10 2-39 0,-3 0-45 0,-6 2 97 15,-3 2-344-15,-3 1 79 0,-2 1 66 16</inkml:trace>
  <inkml:trace contextRef="#ctx0" brushRef="#br0" timeOffset="53319.4944">12858 13926 19 0,'-7'-1'72'0,"7"1"31"0,-3 5 23 16,2 5 14-16,2 8 13 0,2 15-3 15,5 4-6-15,11 37-9 0,5-4-9 16,2-3-9-16,3-2-9 0,2-7-10 0,2-5-7 16,-4-15-8-16,-2-10-5 0,-5-7-7 15,5-1-7-15,-2-3-8 0,3-2-4 16,1-4-5-16,0-5-3 0,-6-2-3 16,3-5-4-16,2-5-3 0,-3-4-1 15,2-7-2-15,-4-4-2 0,-3-5-2 0,-1-3-1 16,-3-4-1-16,-5-3-2 0,-3-3-3 15,-4 0 0-15,-3-3-3 0,-1 0-1 16,-4 1 1-16,-2 2 8 0,-2 1 8 0,2 4 11 16,-3 4 7-16,1 5 3 0,0 5 2 15,4 4-1-15,-2 5-3 0,3 2-6 16,1 1-7-16,-2 2-7 0,2 2-6 16,2 3-5-16,0 1-4 0,0 0-2 0,2 16-1 15,7-4-2-15,4 13-1 0,3 2-1 16,3 0-1-16,26 23-1 0,-12-15-1 15,11 7 0-15,-6-16-1 0,-2-8-2 16,-2-3-1-16,-2-3 0 0,6-3-1 0,-1-5-1 16,-3-3-1-16,5-3-2 0,0-3 1 15,-1-6-1-15,24-12 2 0,-20 0-1 16,-10 0 1-16,-9-2 1 0,-2-2 1 0,-5-5 0 16,-3-3 1-16,-4-2 1 0,-7-1 2 15,-3-2 3-15,-6 1 4 0,-15-31 4 16,-6 9 4-16,5 21 5 0,-1 9 1 15,0 10 1-15,-4 1-2 0,-3 5-1 0,-2 2-4 16,-4 5-3-16,0 4 0 0,1 2-4 16,-1 3-3-16,1 4-5 0,3 2-13 15,3 2-25-15,5 0-25 0,5 0-27 16,6-1-30-16,5-2-15 0,6 2-11 0,2-2-11 16,3-2-5-16,2 1-3 0,7-2-6 15,6-1 5-15,6-1 0 0,12-2 4 16,4-4 3-16,1-4 6 0,36-10 11 0,-9-3 12 15,-18 2 13-15,13-7 9 0,-20 4 11 16,-9 2 9-16,-6 6 18 0,-4-2 26 16,1 3 25-16,-8 2 17 0,-2 3 14 15,-2 2 13-15,-4 1 12 0,-3 1 10 0,2 4 4 16,-4-2 3-16,3 5 6 0,-6-2 11 16,9 9 9-16,-5 5 4 0,2 3-1 15,2 12-1-15,4 2-4 0,-2 1-5 0,4 1-6 16,0 0-6-16,3-3-4 0,2-1-4 15,2-3-4-15,4-4-4 0,-2 0-3 16,3-6-3-16,-1-2 0 0,4-5-1 16,-1-3 4-16,-4-3-1 0,-1-5-1 15,5-3 0-15,-1-4 1 0,-1-2 1 0,-3-3 3 16,-4-4 5-16,-1 2 3 0,-5-6 5 16,-3 3 3-16,-3 1 1 0,-5 3 2 15,-2-3-1-15,-3 1-4 0,-6-8-4 0,-5 4-4 16,-1-1-4-16,-6 3-5 0,-1 2-2 15,-2 2-3-15,0 2-7 0,-2 2-5 16,2 2-4-16,4 0-3 0,3 2-3 16,5 3-1-16,1-1-4 0,3 1-7 0,1 1-11 15,3 0-17-15,0-1-3 0,4-1 3 16,5-3 1-16,1-2 1 0,6-1-1 16,10-5 4-16,4 0-2 0,3 3 1 15,6 0 2-15,4 4 2 0,2 3-2 0,3 4-1 16,0 4 0-16,37 5 1 0,-24 5-3 15,-15 1-1-15,-8-2 0 0,-1 4-4 0,-2 2 2 16,-3 1 0-16,-5 0 11 0,-3-1-8 16,-5 1 8-16,-6-5 1 0,-2 0 10 15,-5-2 12-15,0-3 7 0,-5 1 9 16,1-5 2-16,-7 1 7 0,1-3 6 0,0-2 6 16,-3-2 1-16,-3-4 0 0,-9-7-2 15,-2-4-4-15,4-2-5 0,0-5-2 16,0 1-7-16,4-4-7 0,1-1-14 0,4-1-24 15,8-1-38-15,-2-2-27 0,8 4-31 16,3-7-30-16,3 2-34 0,4-2-28 16,1 2-25-16,21-26-16 0,-9 18-177 15,-5 6 69-15,0 8 59 0</inkml:trace>
  <inkml:trace contextRef="#ctx0" brushRef="#br0" timeOffset="53531.6121">15297 12682 73 0,'1'-20'54'0,"0"4"11"16,-1 2 21-16,-1 3 28 0,1 0 26 0,-1 3 20 15,0 0 15-15,0 3 4 0,0 1-6 16,1 4-12-16,-2-8-13 0,2 8-9 16,0 0-4-16,0 0-5 0,5 16-7 0,3 12-6 15,0 6-7-15,10 39-8 0,-2 0-7 16,4 3-8-16,-3 0-6 0,2-3-7 16,-2-3-7-16,1-2-10 0,-1-18-16 15,-5-9-22-15,-1-6-48 0,1 0-36 0,3-3-43 16,-4-5-57-16,0-2-27 0,-1-7-16 15,0-5-149-15,-2-7 59 0,0-4 50 16</inkml:trace>
  <inkml:trace contextRef="#ctx0" brushRef="#br0" timeOffset="54041.4702">15653 12805 86 0,'2'-16'157'0,"0"5"28"0,-2 0 5 16,2 3-9-16,-1 2-11 0,1 4-9 0,-2 2-10 15,0 0-6-15,0 0-10 0,1 20-11 16,-2 0-10-16,-4 16-9 0,0 1-11 16,-1 2-12-16,-1 1-14 0,2-3-16 0,-2-1-13 15,1-4-16-15,0-2-12 0,3-10-10 16,-2-4-10-16,4-2 1 0,-1-5 7 16,1 0 4-16,-2-2 1 0,1-4 4 15,1 0-3-15,1-3 0 0,0 0 8 0,0 0 10 16,0 0 8-16,0 0 9 0,0 0 3 15,0 0 2-15,0 0-8 0,3-9-3 16,-3 9-4-16,6-2-3 0,-3 2-2 16,4 2-1-16,4 2-3 0,4 0-1 0,2 2-1 15,10 3 3-15,1-2-3 0,2 1-3 16,0-1-1-16,0-2-1 0,-4-2-6 16,8-2-7-16,-8-2-11 0,5-4-4 0,-2 0-5 15,-2-6-2-15,0-1 4 0,-4-3 2 16,-1-4 4-16,-4-2 1 0,-1-1 0 15,-2-5 4-15,-4-1 13 0,-4-1 11 16,-1 0 15-16,0 0 13 0,-5 5 16 0,-1 4 14 16,-1 3 14-16,1 4 9 0,-2 1 8 15,2 2 1-15,0 2-4 0,0 0-9 16,-1 2-11-16,2 1-10 0,-1 5-10 16,-1-6-8-16,1 6-7 0,0 0-5 0,0 0-3 15,7 21-8-15,-3-6-15 0,5 11-23 16,1 2-44-16,3 1-32 0,0-1-41 0,-1 0-49 15,4-2-58-15,0-2 88 16,1-3-391-16,2-4 89 0,2-2 74 0</inkml:trace>
  <inkml:trace contextRef="#ctx0" brushRef="#br0" timeOffset="54203.9865">16145 12583 1226 0,'-22'-16'651'0,"-1"4"-273"0,2-1-163 0,6 4-90 16,2 2-64-16,5 1-67 0,-1 2-106 16,5 2-5-16,-2 2-4 0,6 0-17 0,-3 5-28 15,4 1-167-15,1 2 55 16,6 6 46-16</inkml:trace>
  <inkml:trace contextRef="#ctx0" brushRef="#br0" timeOffset="55034.6088">16302 12723 1391 0,'0'0'720'16,"0"0"-334"-16,0 0-192 0,-10 0-105 15,10 0-51-15,0 0-26 0,1 5-12 0,4 2-8 16,-2 2 9-16,5 7 4 0,5 9 9 15,1 2 6-15,1 1 5 0,0 2 3 16,1 1 4-16,1 1 0 0,16 22-2 0,-13-18-2 16,-1-8-2-16,-6-8-2 0,0-4-1 15,-3-5-2-15,-4-1-1 0,2-2-2 16,-2-2 2-16,-1-1 3 0,1-2 5 16,-3-1 0-16,2-4-1 0,1-2 0 0,0-4-3 15,-1-7-5-15,0-3-2 0,0-13-3 16,-1-1-1-16,0-4-1 0,-4 1-3 15,0-1 0-15,1 1 4 0,-1 8 4 0,0 2 5 16,-1 4 8-16,1 3 5 0,-2 1 5 16,2 3 2-16,0 2-3 0,0 1-3 15,0 4-5-15,-1 0-8 0,1 0-7 0,0 2-5 16,1 3-4-16,-1 2-1 0,0 0-1 16,10 5 0-16,-1 8-1 0,5 5 1 15,3 5 0-15,2 0-2 0,1 0 1 16,1 4 0-16,1-4-1 0,3-1-1 0,-2-1 0 15,1-1-2-15,3-4 0 0,-2-2-3 16,2-2 0-16,0-3-1 0,-7-5 0 16,0-2-1-16,-4-2 2 0,2-4-1 0,-1-2 4 15,5-4 0-15,-2-5 0 0,-4-3 0 16,1-4 3-16,-6-3-1 0,-2-1-2 16,-5 2 1-16,-4 0 1 0,0 4 4 15,-4-10 5-15,-4 2 5 0,-3 2 3 0,-4 2 3 16,0 3 1-16,-3 5 1 0,5 5-2 15,-2 1 0-15,4 2-3 0,1 3-3 16,0 3-3-16,3 2-5 0,3 2-3 16,2 3 0-16,2 4-1 0,3 7 2 0,13 14 0 15,21 30-1-15,29 19 0 0,1-2 0 16,9-5 1-16,0-2 0 0,2-4 0 16,-5-4 0-16,1-1 0 0,-19-19 0 0,17 22 0 15,-24-22-2-15,-1 0 1 0,-14-7-1 16,-7-7-1-16,-8-4 1 0,-2 1 0 15,-5 3 3-15,-4-5 10 0,-6-3 9 16,-2-1 7-16,-8 11 5 0,-11-3 2 0,-24 17 2 16,-12-5-1-16,-6-10 0 0,-8-8-2 15,-6-8-2-15,13-6 3 0,8-6 4 16,10-2 1-16,-37-8-1 0,9-6 4 16,21-1-9-16,15 0-13 0,8-4-14 0,-15-24-29 15,18 5-43-15,10 3-32 0,9-1-39 16,10-4-42-16,26-67-61 0,18 6 82 15,15 7-509-15,12 5 111 0,12-2 92 16</inkml:trace>
  <inkml:trace contextRef="#ctx0" brushRef="#br0" timeOffset="55968.0412">18665 11955 1149 0,'-3'-18'504'16,"2"0"-225"-16,-2-3-105 0,2 3-62 16,0 0-33-16,0 2-22 0,-1 3-16 15,1 3-11-15,0 2-10 0,-3 2-8 16,-3 1-5-16,-5 5-5 0,-19 8 2 0,-38 21 7 15,-30 24 11-15,2 6 9 0,6 0 6 16,5 1 3-16,5 0-2 0,28-20-1 16,5-2-3-16,15-12-2 0,9-5-3 0,8-8-6 15,5-1-8-15,4-4-9 0,3-1-3 16,7-1 0-16,5-4 0 0,3 0 1 16,22-4 0-16,9-2 0 0,41-10-1 15,0-2 1-15,-2 0 0 0,35-5 0 0,-46 8 3 16,-15 4-3-16,-14 3-1 0,-6 3-3 15,-3 1-1-15,-6 2-1 0,-6 2 5 0,-6 0 7 16,-4 3 11-16,-4 1 9 0,-5 4 5 16,-6 7 3-16,-9 13 3 0,-23 33 2 15,-33 16 1-15,0-11 1 0,16-23 0 16,-5-4-2-16,1-6-4 0,12-11-1 0,12-9 1 16,6-4-4-16,0-3-8 0,9-3-17 15,3-2-57-15,6-3-55 0,3-4-39 16,4-1-16-16,3-6 1 0,3-6 3 15,14-15 12-15,33-54 12 0,-11 30 7 0,23-20 13 16,-13 23 11-16,21-16 7 0,-17 22 9 16,0 2 8-16,2 4 10 0,-2 5 19 15,-12 11 13-15,-10 9 12 0,-5 5 10 16,-5 4 3-16,-4 4 10 0,-1 3 15 0,-4 2 18 16,1 3 21-16,-1 4 13 0,-1 1 9 15,5 12 5-15,-5 0 2 0,3 5 0 16,-4-2-2-16,1 2-3 0,-1-2-3 0,1-2-4 15,1-1-3-15,0-6 0 0,-1-3 1 16,3-4 2-16,-1-2 1 0,3 1 2 16,0-5-1-16,4 0-3 0,0-6-3 15,14-3-5-15,-3-4-2 0,-2-2-1 0,0-5 0 16,-3-1 2-16,-2-3 3 0,-2-1 6 16,-8 0 4-16,-3-2 0 0,-7 3-1 15,-6 1-4-15,-3 1-3 0,-5-8-5 16,-8 5-5-16,-4 1-7 0,-6 2-6 0,-3 5-4 15,-5 3-7-15,-2 3-5 0,-3 2-4 16,2 3-11-16,0 2-13 0,4 0-32 16,6 1-29-16,7 0-33 0,4 0-44 15,6 0-56-15,2 0 64 0,0-1-80 0,5-1-56 16,2-1-280-16,4-3 91 0,6-6 75 0</inkml:trace>
  <inkml:trace contextRef="#ctx0" brushRef="#br0" timeOffset="56867.3173">19125 11322 1301 0,'-2'-10'704'0,"-2"1"-266"15,1 0-162-15,1 4-98 0,-1 1-63 16,1-2-42-16,2 2-27 0,-2 2-15 16,2 2-9-16,0 0 0 0,-4 12 7 15,2 0 10-15,4 9 7 0,2 15 1 0,2 6 1 16,9 37-1-16,1-3-2 0,2-2-3 15,4-3-3-15,0-3-3 0,5-6-7 16,-7-16-14-16,-1-9-17 0,-2-6-30 0,1-2-20 16,0-2-20-16,-1-1-9 0,3-5-26 15,-1-4-9-15,1-4-3 0,-4-4 2 16,-5-5 10-16,0-5 5 0,1-4 6 16,-2-3 12-16,-2-4 4 0,5-10 15 0,-6-4 9 15,0-1 49-15,-5 3 16 0,-2 2 16 16,-1 2 19-16,0-2 18 0,-1 3 17 0,0-1 15 15,-2 3 11-15,3 1 10 0,-3 2 4 16,3 2 0-16,-2 3-3 0,2 1-9 16,0 2-10-16,1 0-10 0,-4 3-10 15,3 0-9-15,1 3-7 0,0 0-6 0,0 0-3 16,1 15-6-16,3-3-6 0,0 6-3 16,3 6-2-16,5 2-2 0,0 0-4 15,2-4-2-15,3 1-4 0,0-3-5 16,3-3-9-16,1-2-7 0,0-3-14 0,-1-3-7 15,-3-5-7-15,0-3 0 0,3-2-7 16,-4-4 2-16,12-4 4 0,-4-5-2 16,-2-3 4-16,-3-3 2 0,1-2 3 0,-5 0 2 15,-1-2 3-15,-4 1 2 0,-4 1 3 16,-2 4 5-16,1 1 6 0,-4 1 5 16,-1 2 6-16,-1 0 8 0,-1 5 6 15,0-2 4-15,1 2 0 0,0 0 1 0,-1 2-3 16,1 0-5-16,0 3-2 0,-1 1-4 15,2 0-5-15,0 3-2 0,0 0-2 16,0 0-1-16,0 0 0 0,4 14 0 16,-1-6 0-16,7 5 0 0,-1 1 0 0,8 5 1 15,2 1 0-15,3-3 1 0,1 0 0 16,3-4 0-16,1-1-1 0,0-3-1 16,2-1 0-16,1-5-4 0,-5-3-17 15,-1-1-14-15,6-5-15 0,-2-1-11 0,0-5-10 16,-4-3-8-16,1-3-6 0,-4-3-7 15,-2-5-6-15,-3-1-4 0,-5-3-4 16,-2-3 0-16,-4-4 4 0,-6-3 8 0,-3-3 11 16,-7-32 9-16,1 21 20 0,0 13 24 15,-1 8 20-15,-1 3 11 0,-1 4 9 16,1 0 7-16,1 4 3 0,0 7 1 16,3 1-1-16,1 3-1 0,2 3-4 0,0 0-4 15,0 3-10-15,2 1-17 0,1 1-26 16,-1 1-4-16,2 1-14 0,1 1-6 15,0 0-9-15,0 0-8 0,0 0-15 16,1 12-8-16,0-7-10 0,2 2-6 0,1 1-1 16,1-1-3-16,-3 1 2 0,2-1 2 15,0 0 5-15,1-1 3 0,-3-1 1 16,2 1 4-16,0-1 8 0,-3-2 6 16,3 1 6-16,-3-1 3 0,2 0-14 0,-2-2-94 15,-1-1 31-15,1 2 26 0</inkml:trace>
  <inkml:trace contextRef="#ctx0" brushRef="#br0" timeOffset="57162.8528">20267 11225 36 0,'-5'-11'25'0,"-2"0"2"0,1-3 11 0,-2 0 14 15,-4-8 14-15,0 0 16 0,-2-1 18 16,1 3 17-16,-3-1 18 0,4-2 16 16,-6 3 13-16,6-1 8 0,-6 1 3 15,3 1 3-15,-1 1 0 0,1 1-2 0,0 3-1 16,6 4-3-16,-1 1-4 0,1 2-8 15,3 1-11-15,1 1-13 0,0 2-16 16,0 1-15-16,2 3-12 0,0 1-8 0,1 8-6 16,1 7-2-16,6 16-4 0,1 4-4 15,13 37-4-15,5 2-4 0,3-3-4 16,12 23-3-16,-11-37-3 0,3-1-4 16,-6-18-4-16,-4-4-5 0,12 18-6 0,-12-13-13 15,1-10-24-15,-4-5-49 0,0 1-29 16,1-3-35-16,-3-1-55 0,0-2-45 15,-1-2 86-15,-3-5-78 0,-5-3-292 16,-1-3 84-16,-1-2 69 0</inkml:trace>
  <inkml:trace contextRef="#ctx0" brushRef="#br0" timeOffset="57454.8675">20254 11544 125 0,'-4'-6'192'15,"-2"0"20"-15,4 2-1 0,2-1-13 16,1 0-15-16,4-1-14 0,1-5-13 0,3 1-12 16,5-1-11-16,5-4-12 0,2-2-11 15,3 2-10-15,-1 0-10 0,1 1-7 16,0-1-6-16,1 1-3 0,-3 1 0 0,0 0 0 16,-6 4 0-16,-2 3-6 0,-4 0-3 15,2 3-2-15,-4 0-4 0,0 1-2 16,-8 2 0-16,14 5-2 0,-6 0 0 0,3 5-3 15,0 3-3-15,5 7-2 0,-4 1-10 16,-1 2-17-16,-1 1-23 0,1 0-55 16,-2 2-47-16,-1 0-49 0,-1-4-61 15,-3-3 83-15,1-2-305 0,-1 1 73 16,0-2 61-16</inkml:trace>
  <inkml:trace contextRef="#ctx0" brushRef="#br0" timeOffset="57614.4263">20431 11146 1352 0,'-21'-15'684'0,"1"1"-297"0,3 4-162 0,5 0-96 16,2 4-77-16,2 0-124 0,2 1-155 16,1 3 101-16,3-1-275 0,-1 2 66 15,3 1 57-15</inkml:trace>
  <inkml:trace contextRef="#ctx0" brushRef="#br0" timeOffset="58437.6273">20751 11184 1080 0,'8'7'558'15,"-5"0"-264"-15,1 0-139 0,0 2-72 0,0 0-37 16,0 7-17-16,-2 0-12 0,2 3-3 15,0 0-1-15,1 7 6 0,1-3 5 16,3 4 3-16,-5-7 4 0,4-2 2 16,4 5 0-16,1-3 1 0,1-1-1 0,5-2-1 15,-6-4-1-15,4-2 0 0,-4-4 0 16,4-2-1-16,-2-2 1 0,1 1 3 16,3-3 5-16,-3-1 4 0,1-4 1 15,9-5 1-15,-5-3 0 0,-5-1 0 0,-1-4 0 16,0-7 1-16,-9 4 5 0,0-1 4 15,-4 2 4-15,-4 0 3 0,-2 1 1 16,-5-10 1-16,-5 3-1 0,-2 5-4 0,-5 0-5 16,-3 5-5-16,-4 4-5 0,-2 2-4 15,-2 4-5-15,3 5-5 0,-5 3-2 0,-2 4-5 16,3 6-3-16,-24 16-3 0,20-9-3 16,13-2-5-16,6-3-10 0,3 0-23 15,6-2-11-15,3-3-11 0,0 0-12 16,4-1-10-16,4 0-7 0,3-2-4 0,1-1-6 15,7 0-5-15,1-3-10 0,4-3-3 16,12-4 5-16,2-4 0 0,3-5 12 16,25-14 7-16,-7-9 7 0,-14 10 8 15,-8 5 10-15,-3 2 23 0,-3-2 29 0,-1 1 12 16,-3 0 15-16,-1 1 17 0,-2 3 16 16,-6 1 13-16,0 7 6 0,-4-1 1 15,0 2-4-15,-4 3-5 0,2-1-6 16,-2 1-7-16,0 0-6 0,0 4-4 0,-4 0-3 15,8 7 0-15,-5 0-3 0,4 4-2 16,0 4-3-16,2 12-3 0,-3 2-3 16,3-1-1-16,-2 2-3 0,1 0-2 0,-3-4-2 15,1-4-3-15,-1-3-1 0,1-4-1 16,-2-1-2-16,3 0-2 0,-5-4-3 16,2-1-2-16,-2-2 1 0,1-2-1 15,-2-1 0-15,3-2 1 0,0 0-1 0,-4-2-4 16,10-10-6-16,2-10-1 0,0-6 2 15,0-3-4-15,-1-1 0 0,4-2 6 16,-4-1 5-16,6 3 7 0,-5 2 6 16,2 1 8-16,1 2 6 0,0 5 4 0,-4 5 3 15,-2 3-1-15,1 4-2 0,-1 3 0 16,-2 0 2-16,2 4-2 0,1 1-1 0,0 3-1 16,4 5-2-16,5 4-3 15,0 5-2-15,-2 2-2 0,3 1-1 0,-1 2-2 16,-3 2-4-16,1-1-11 0,1 1-24 15,0-1-35-15,-5-3-33 0,4 1-30 0,-6-6-43 16,0-1-48-16,-1-2 78 0,-1-2-85 16,1-1-355-16,0 1 94 0,-1-5 79 15</inkml:trace>
  <inkml:trace contextRef="#ctx0" brushRef="#br0" timeOffset="59137.7745">18035 13373 150 0,'124'-52'224'16,"20"-16"33"-16,20-14 12 0,20-9 2 15,14-11-4-15,9-1-10 0,11-4-9 16,15-10-13-16,7 1-12 0,7 1-14 15,-10 6-17-15,-9 9-15 0,-6 6-14 0,-5 5-14 16,-17 7-16-16,-17 9-11 0,-22 6-9 16,-14 7-11-16,-13 8-9 0,-21 12-8 15,-42 15-9-15,-21 8-7 0,-14 5-10 0,-9 5-15 16,-8 1-20-16,-5 2-20 0,-3 0-23 16,-2 1-25-16,-2 1-37 0,-4 1-48 15,-3 1-71-15,0 0 60 0,0 0-101 16,-9 7-320-16,-2 1 94 0,-13 3 77 0</inkml:trace>
  <inkml:trace contextRef="#ctx0" brushRef="#br0" timeOffset="59270.5411">21935 11535 1286 0,'9'-9'649'15,"-2"4"-294"-15,-4 1-172 0,2-1-124 0,0 0-171 16,-1 2-36-16,2-1-231 0,-5 3 63 15,2 0 52-15</inkml:trace>
  <inkml:trace contextRef="#ctx0" brushRef="#br0" timeOffset="81777.7795">8644 13003 43 0,'-7'-3'82'16,"4"3"17"-16,3 0 7 0,-3-3 3 16,0 2-1-16,3 1-2 0,-4-3-1 15,2 2-2-15,2 1-2 0,-5-2-1 0,5 2-5 16,-2-1-4-16,2 1-8 0,0 0-6 15,-2-3-6-15,2 3-8 0,0 0-6 16,-1-2-5-16,1 2-4 0,0 0-4 16,0 0-3-16,3-4-4 0,1 3-1 0,5 0 0 15,2-1 3-15,6-2 5 0,18-4 5 16,37-6 2-16,3-3 3 0,7 0 1 16,41-10 0-16,0 3 0 0,4 0 0 15,9 2 1-15,4-1-5 0,6 5-3 0,-2-1 0 16,-2 3-5-16,11 2-2 0,-1 4 1 15,7-2-2-15,6 5-2 0,-1-2-1 16,3 2 0-16,0-2 2 0,3 1 1 0,-4 0 1 16,6 0 3-16,2 1 3 0,-2 1 0 15,-6-3-1-15,0 3 0 0,-5 0-4 16,-5 1 0-16,-5 3-1 0,-2-1-3 16,-3 1-1-16,-14-1-2 0,-36 3-1 15,2-2-1-15,-4-2-1 0,1 1-1 0,0-1 0 16,-8 0-1-16,0 1 0 0,-3 0-1 15,-24 1-1-15,-9-1-1 0,-6 1-1 16,-2 0-1-16,-3-1-2 0,-1 2-1 0,-7-1-2 16,-3 0-1-16,-9 1-2 0,-3 1-1 15,-4-1 1-15,-2 0-1 0,-2 1 2 16,1-2 0-16,-10 2-1 0,13-1 0 16,-13 1-2-16,11-1-1 0,-11 1-2 0,9 0-2 15,-9 0-8-15,6-1-28 0,-6 1-35 16,0 0-52-16,0 0-89 0,11 1 63 15,-9 1-445-15,-4 3 97 0,-3 8 81 0</inkml:trace>
  <inkml:trace contextRef="#ctx0" brushRef="#br0" timeOffset="90385.9575">2382 15872 26 0,'-13'3'125'0,"3"-1"46"15,1-1 16-15,2 0 2 0,0 0-5 16,1 0-2-16,2 1-8 0,1-2-9 16,3 0-7-16,-5-3-2 0,5 3-2 15,9-4-7-15,4-4-5 0,11-4-9 0,7-6-9 16,32-15-11-16,1-3-14 0,1 1-16 16,0 3-30-16,-1 2-36 0,-6 2-73 15,-10 7-77-15,-12 5-64 0,-3 3-203 16,1 2 67-16,-4 1 55 0</inkml:trace>
  <inkml:trace contextRef="#ctx0" brushRef="#br0" timeOffset="92310.0827">3748 15004 73 0,'-2'-7'129'0,"-2"0"23"0,1 0 8 0,-4-5-1 15,1-1-3-15,-2 0-8 0,1 0 1 16,-8-7-12-16,1 1-9 0,-3 0-13 16,-3-1-9-16,-2 3-9 0,0 3-8 15,-5 3-5-15,1 1-8 0,-3 5-8 0,3 2-10 16,-5 7-7-16,-2 4-5 0,2 5-7 15,3 5-3-15,-19 24-1 0,17-5-3 0,8 2-2 16,2 26-2-16,10-13-1 0,8-3-3 16,6-4 0-16,18 72-1 0,3-49 0 15,5-7-2-15,4-8 0 0,9-8 0 16,-9-14-3-16,-2-9 1 0,-2-7 0 0,4-3 3 16,1-5 3-16,2-3 2 0,3-4 1 15,2-6-3-15,27-12-2 0,-8-10-8 16,-4-7-5-16,-21 3-11 0,5-16-22 15,-16 3-6-15,2-17-10 0,-13 8-6 0,-6 6-1 16,-8 3-4-16,-3-44 7 0,-12 2 3 16,-7-26 14-16,2 43 7 0,-7-1 19 15,2 4 7-15,4 20 12 0,1 11 14 16,2 5 10-16,1 3 7 0,-1 3 7 0,2 2 7 16,1 5 4-16,4 4-3 0,1 4-9 15,2 2-11-15,5 3-12 0,-1 3-10 16,1 2-6-16,3 0-3 0,2 11-3 0,3 4-2 15,7 13-1-15,6 4 0 0,15 33-2 16,16 23 0-16,-14-30 4 0,4 0-1 16,-1-4 1-16,-8-15 0 0,-5-9 0 15,-2-3-1-15,0-2 1 0,0-2-2 0,0-1 0 16,-3-2-2-16,-2-5-1 0,-2-3-2 16,-5-4-2-16,-3-2 4 0,1-2 10 0,-3-2 7 15,-1-3 2-15,-1-3 0 0,-2-4-2 16,2-2-3-16,-1-7-2 0,-3-5-2 15,0-12-2-15,-2-7-2 0,0 5-2 16,1 0 0-16,-1 5 1 0,1 6 1 0,1 5 1 16,0 4-1-16,0 4-4 0,1 2-4 15,-1 2-7-15,3 1-4 0,-1 3 3 16,1 1 0-16,4 2 1 0,1 3-1 16,1 2 2-16,5 5 1 0,8 6 0 0,3 1 0 15,-1 3 2-15,6 0 1 0,-4-1 0 16,3 0 0-16,-4-1 1 0,-1-2-2 15,-1-1 1-15,2-3-3 0,-7-2-6 0,0-4-3 16,-6 0 1-16,2-2-1 0,-4-2 1 16,0-1 7-16,-2-3 3 0,1 0 1 15,1-5 2-15,-1-2 2 0,-3-3 2 16,1-3 0-16,-4-2 2 0,-3-2 6 0,2 2 4 16,-5-1 5-16,-1 1 5 0,-2-10 4 15,0 8-1-15,-3 2 0 0,4 5 1 16,-1 0 1-16,-2 2-2 0,2 3-5 15,0 1-6-15,2 1-9 0,-1 2-6 0,4 2-6 16,-2 1-6-16,3 1-2 0,0 0 1 16,0 0-1-16,0 0-2 0,10 18 5 15,1-8 0-15,8 8 3 0,1-3-2 0,3 1 2 16,2-2-1-16,1-3-3 0,4-4 6 16,3-1-3-16,0-5 3 0,-2-2 2 15,1-4 1-15,1-2 3 0,-7-1 1 16,2-4 2-16,-2-1 4 0,-1 1 4 0,-5-4 4 15,-4 0 6-15,-2 0 8 0,-7 1 8 16,-3 1 6-16,-3-2 0 0,-1 1-1 16,-3-1-4-16,-6-7-4 0,-6 2-5 15,-1 2-5-15,-6 1-5 0,-3 4-5 0,0 3-5 16,-3 1-4-16,-1 5-4 0,-2 1-3 16,2 3-7-16,5 2-9 0,-9 1-7 15,10 1-11-15,3-1-14 0,4 0-19 0,3 2-26 16,3-2-25-16,2 1-13 0,2-1-12 15,1 0 0-15,4 1 1 0,1-3-3 16,0 0-9-16,3 4-13 0,4-3 3 0,-2-1 6 16,5-1 6-16,7-1 9 0,1-3 9 15,12-4 11-15,-1-2 10 0,-2 0 13 16,1-3 7-16,-2-1 16 0,0-1 19 16,-4 0 20-16,-1-1 22 0,-4 1 23 15,-4 3 18-15,-2 2 25 0,-2 2 23 0,-3 1 19 16,-2 2 15-16,1 0 3 0,-2 2-5 15,-2 1-8-15,0 0-14 0,0 2-12 0,-1 1-12 16,0 0-10-16,0 0-7 0,3 6-6 16,-2 2-5-16,3 1-3 0,-1 7 0 15,4-1-3-15,4 10-1 0,3-3 1 16,2 3-2-16,3-2 1 0,1 0 0 0,2-3 0 16,5-2-2-16,-1-3 2 0,0-3 2 15,3-2 3-15,-1-3 1 0,-6-4 1 16,-1-3 0-16,-1-1 0 0,-2-1-1 15,2-3 0-15,5-4-1 0,-8 0 0 0,0-1 0 16,-7 0 0-16,-1-1 3 0,-1-2 4 16,-4-2 0-16,-4 0-2 0,-1-1-2 15,-3-2-3-15,-10-5-3 0,-1 2-3 0,-3 0-2 16,-5 3-3-16,-1 2-3 0,-4 3-4 16,0 3-3-16,-4 3-3 0,2 4-3 15,3 3-2-15,-4 2-4 0,1 2-9 16,1 2-9-16,6-1-16 0,-2 5-23 0,9-2-26 15,2 2-30-15,6-2-28 0,0 1-48 16,5 0-19-16,2 0-21 0,1 0-18 16,3 0-155-16,3 3 67 0,4-1 55 15</inkml:trace>
  <inkml:trace contextRef="#ctx0" brushRef="#br0" timeOffset="92831.395">5327 14345 4 0,'1'-9'134'15,"2"-8"61"-15,2 1 25 0,4-8 3 0,3 0-7 16,3 1-13-16,4 3-16 0,2 1-14 15,3 3-14-15,2 4-12 0,3 3-11 16,2 4-10-16,-3 5-12 0,7 3-13 16,-1 5-9-16,-3 2-11 0,-1 4-7 0,-2 3-8 15,-4 5-6-15,-1-1-5 0,0 2-4 16,-9 1-5-16,-1-2-1 0,-6-1-2 16,-3-2-3-16,-4-2 0 0,-4 1-3 0,1 0 0 15,-2-2 0-15,-4-3 1 0,2 0 0 16,-5-2-3-16,1-4-7 0,-2-2-12 15,2-1-13-15,-1-5-19 0,3-2-17 16,-5-4-5-16,2-2-2 0,-6-11 1 0,3-4 2 16,4-2 0-16,1-2 3 0,3-1 5 15,5 4 6-15,1 3 4 0,3 3 12 16,2-1 7-16,0 3 2 0,1 1 2 0,1 2 1 16,3 0 3-16,1 3 1 0,3 3 8 15,2 2 5-15,-1 4 4 0,2 2 0 16,1 2-2-16,8 8-1 0,3 2-2 15,-4 3-2-15,2 4-1 0,-3 0-6 16,-1 1-8-16,-1 1-25 0,-2-1-15 0,-4-1-34 16,-2-2-28-16,-4-3-42 0,-1 0-42 15,-6-2-40-15,1-3-182 0,-2-1 67 16,-4-1 57-16</inkml:trace>
  <inkml:trace contextRef="#ctx0" brushRef="#br0" timeOffset="92983.9418">5476 13980 84 0,'-8'-11'171'0,"1"2"28"15,2 2-2-15,0 1-22 0,4 0-29 16,1 3-34-16,1-2-39 0,1 2-49 0,3 2-81 16,4 0-131-16,1 2 32 0,5 3 26 15</inkml:trace>
  <inkml:trace contextRef="#ctx0" brushRef="#br0" timeOffset="93799.3816">5848 14052 1020 0,'0'0'533'15,"-2"-5"-246"-15,2 5-159 0,0 0-117 16,0-5-109-16,0 5 17 0,3-1 23 0,-3 1 24 15,4 0 31-15,-4 0 11 0,12 5 11 16,-3-3 10-16,5 6 6 0,11 5 3 16,1 1-2-16,3 1-2 0,0 3-2 0,-1-1-2 15,1 2-1-15,-3-3 3 16,0 0-5-16,-3-2-4 0,-2 0-3 0,-4-5-2 16,-5-1-1-16,-1-3 1 0,-3 1 9 15,0-2 15-15,-4-2 18 0,2 0 21 0,-4 0 13 16,2-1 3-16,-4-1-3 0,5-5-7 15,-5 0-8-15,2-3-8 0,1-3-8 16,1-8-5-16,-4 0-4 0,1-2-6 0,-1-2-7 16,0 1-4-16,0 0-4 0,0 2-2 15,0 0 3-15,0 1 2 0,1 5 2 16,-1 2 0-16,1 3-2 0,-1-2-4 16,0 4-6-16,1 0-8 0,-1 3-6 0,3-1-6 15,0 3-3-15,-1 2-1 0,2 0-1 16,3 3-1-16,6 5 1 0,6 8 0 15,3-1-1-15,1 3 1 0,-1 2 1 16,2 0-1-16,0 0 1 0,4-2 2 0,-4-1 1 16,4-1 2-16,-3-2-1 0,-1-3 0 15,-4-4 0-15,-1-3-2 0,-5 0 1 16,-1-3 1-16,1-1 4 0,-4-1 2 16,6-3 1-16,-4-3 1 0,0-2-1 0,-2-2-2 15,-4-2-2-15,-1-2-2 0,-2-3-1 16,-5-2-1-16,-1 2-1 0,-1 1 1 15,-6-9 2-15,-4 2 1 0,4 5 2 0,0 6 1 16,-1 1-1-16,2 2 0 0,3 2-6 16,1 3-4-16,-3 0-10 0,6 3-1 15,2 2 4-15,0 0-3 0,4 9 3 16,13 12-2-16,4 4 5 0,46 47 1 0,8-2 2 16,-9-2 1-16,4 0-1 0,-22-16 0 15,21 25-3-15,-2-2-1 0,-23-20-4 16,20 25-8-16,-28-25-4 0,-2-1 5 0,-11-13-2 15,-10-9-1-15,-5-6 8 0,-3-2 2 16,-4-4 9-16,-6-2 5 0,-5 8 10 16,-11-2 7-16,-7-1 1 0,-29 12 3 0,-7-9 1 15,9-13 5-15,-23-3 11 0,21-10 13 16,7-5 4-16,-26-6-3 0,7-15-3 16,5-4-2-16,6-7-4 0,7-8-6 15,3 0-8-15,9-6-10 0,16 8-16 0,7 3-27 16,9 1-30-16,5-2-20 0,7-5-22 15,17-65-28-15,5 39-40 0,20-17-63 16,-7 30 84-16,6 6-416 0,24-15 92 16,-17 24 77-16</inkml:trace>
  <inkml:trace contextRef="#ctx0" brushRef="#br0" timeOffset="94160.8721">7374 13100 123 0,'-4'-11'169'0,"4"2"6"16,0 4-8-16,4 2-13 0,2 2-7 15,-1 3-10-15,6 5-10 0,9 9-10 0,4 4-8 16,17 26-9-16,2 4-9 0,-1 6-6 16,-1 2-8-16,11 27-7 0,-19-25-7 15,2 2-11-15,-3 0-13 0,-11-17-25 16,-3-8-49-16,-2-8-36 0,-1 0-29 0,0-1-25 15,-3-4-30-15,0 0-100 0,-6-5 42 16,-2-4 36-16</inkml:trace>
  <inkml:trace contextRef="#ctx0" brushRef="#br0" timeOffset="95017.101">7395 13807 87 0,'-7'-2'157'16,"0"1"32"-16,0 0 10 0,4 0 11 15,3 1 7-15,2-4 1 0,5 1-7 16,6-3-10-16,16-6-12 0,31-17-15 16,3-1-15-16,1-5-15 0,0-1-16 0,21-14-20 15,-32 12-14-15,3-2-19 0,-5-2-16 16,-2 0-16-16,-7-2-8 0,-14 7-8 16,-8 4-12-16,-8 2-7 0,-2-4-5 15,-1 1-2-15,-8-2 9 0,-3 5-2 0,-6-2 3 16,-2 5 6-16,-1 3 7 0,-1 3 6 15,-1 6 4-15,2 7-1 0,-1 2-3 16,2 5-2-16,2 2-7 0,0 5-3 0,-3 7-1 16,-3 12-2-16,3 5-1 0,3 3 0 15,5 7 1-15,2 2-2 0,3 0 1 16,7 38 0-16,4-25 0 0,0-13-1 0,0-3-1 16,1-6 0-16,3 0-2 0,2-3-1 15,0-4 1-15,-2-4 1 0,3-4 0 16,-6-4 2-16,0-4 2 0,-3-4 2 15,2-5 3-15,-3 0 3 0,-2-2 1 16,4-6 0-16,-1-4 0 0,1-7 0 0,0-5 0 16,2 0 3-16,-6 1 6 0,2-2 5 15,-3 5 7-15,0 4 5 0,-4 5 3 0,3 0 0 16,-3 2-3-16,-1 3-5 0,2 0-5 16,-2 1-7-16,-1 2-6 0,1 0-6 15,3 2-3-15,-2 1-4 0,1 0-1 0,4 1-2 16,0 3-9-16,4 1-15 0,4 2-18 15,-4 1-19-15,12 2-7 0,-4 0-21 16,-5-4-11-16,4 0-14 0,-4-1-7 16,2 0 6-16,1-1-7 0,1-1 4 15,-3-3 7-15,2 0 4 0,0-1 10 0,-1-1 8 16,-2 0 8-16,2-1 9 0,-2-1 10 16,-1 1 20-16,-4-1 13 0,1 0 16 15,-1 2 7-15,-1-1 6 0,1 0 6 0,-1-1 5 16,0 0 3-16,1 2 1 0,2-3 1 15,-1 0 0-15,5-1 1 0,-2-1 0 16,13-3-3-16,-4-1 2 0,3-1-1 16,-1-1-1-16,2-2-1 0,-5 1 0 0,5-2 0 15,-5-2 2-15,2 0 0 0,-3-1 1 16,0 1 5-16,-3 0 2 0,-3-2 4 16,-4 5 8-16,-2 2 9 0,-5 2 4 0,0 2-2 15,-4 0-4-15,-2 1-7 0,-3 0-5 16,1 3-4-16,-6 1-3 0,-2 3-3 15,-5 2 0-15,-13 3 0 0,2 5 1 16,0 3-1-16,1 1-1 0,3 4-3 0,2 2-1 16,2 0-3-16,3-1 0 0,8-4-1 15,5 1-1-15,0-4 0 0,8 1-1 16,0 0 3-16,5-1-2 0,17 4-1 16,-1-6-5-16,11-2-9 0,2-4-28 0,5-1-40 15,5-5-34-15,36-3-61 0,-6-3-70 16,-20 2 80-16,-10-2-439 0,-9 2 97 15,-4 1 82-15</inkml:trace>
  <inkml:trace contextRef="#ctx0" brushRef="#br0" timeOffset="95842.9623">3661 15692 31 0,'-10'-6'99'0,"-2"3"16"16,6 4-3-16,4 1-7 0,0 6-7 0,4 7-3 15,6 16-2-15,19 36 0 0,22 26-1 16,3-4-2-16,7 3-1 0,4-1-3 15,1-2-5-15,-1-4-6 0,-3-6-6 0,-17-25-6 16,0-3-4-16,-12-16-3 0,-6-6-5 16,-5-6-5-16,-3-3-2 0,0-2-7 15,-6-4 5-15,0-3-4 0,-5-1 1 0,1-4 3 16,-4-1 10-16,2-2 11 0,-5-1 5 16,2-1-3-16,-2-1-8 0,0 0-9 15,-8-11-6-15,-1-3-4 0,-4-12-6 16,0-2 3-16,-2-2 4 0,4-3 0 0,1 0 0 15,5-1-5-15,-1 1-2 0,6 5-1 16,6-4-3-16,-1 3-5 0,6 2-5 16,5 3-4-16,2 1-5 0,2 5-2 0,5 4-1 15,2 4 0-15,1 4 0 0,3 4 0 16,2 4 5-16,-1 4 1 0,2 3-4 0,-4 3 0 16,-2 1-2-16,-3 1-2 0,-1 1 6 15,-4 0-1-15,-5 2 1 0,-2-3 2 16,-5 0 6-16,-2-1 3 0,-3 0 3 15,-3 0 3-15,0-2 1 0,-5 6 1 16,-7 6-1-16,-4 0-1 0,-1-1 0 0,-3-3-3 16,-2-2-7-16,3-2-18 0,1-5-46 15,4-2-38-15,1-1-49 0,3-1-45 16,3-4-42-16,1-2-191 0,1 0 69 0,1-2 56 16</inkml:trace>
  <inkml:trace contextRef="#ctx0" brushRef="#br0" timeOffset="96643.3864">4685 16308 25 0,'11'-8'78'0,"-1"0"30"15,1 0 16-15,3 1 12 0,0-1 3 16,-1 0 0-16,10-3-2 0,0-2-7 16,2-1-8-16,-2 0-6 0,0-1-7 15,1 0-7-15,0-2-9 0,-3 0-11 0,-2-1-3 16,1 1 0-16,-3-2-1 0,-3 3 2 15,-5 1 3-15,-2 1 4 0,-1 2 4 16,-2-2 7-16,-1 1 2 0,-3 3-1 16,-2 1-7-16,-1 0-8 0,-6 0-9 0,-1 1-10 15,-4 3-6-15,-2 3-6 0,1 2-4 16,-4 4-3-16,-8 5-1 0,2 4-2 0,2 4-6 16,0 4-1-16,3 4-1 0,8 3-3 15,-2 2-2-15,5 4-3 0,4 0-1 16,4-2-3-16,5 0-1 0,2-1 2 15,8-2-1-15,2-1-3 0,5-5-1 0,4-2-3 16,3-5-1-16,2-3-4 0,1-6-2 16,2-2-4-16,-1-5-3 0,1-5-8 15,0-3-11-15,-2-6-3 0,-1-3-12 0,0-5-4 16,14-19 5-16,-16 8 2 0,-8 3 5 16,-6-1 6-16,0 1 6 0,-1-5-8 15,-3-4 8-15,1 3 9 0,-1-1 3 0,1 2 3 16,0 3 4-16,0 2 5 0,1 3 0 15,-2 3-1-15,4 4-1 0,0 4 0 16,-3 5-1-16,-1 3 0 0,3 1 3 0,2 3 0 16,-2 3 1-16,0 2 3 15,3 3 0-15,-1 0 0 0,6 7 1 0,-6 2 0 16,3 3-1-16,-4-1-1 0,-3 0 1 16,-5-2 0-16,-1 3 2 0,-1-1 2 0,-4-2 5 15,0-1-1-15,-3 4-1 0,-2-3-1 16,-1 2-5-16,-1-2-7 0,-2-2-14 15,-1-2-36-15,1-2-31 0,-2-1-35 16,2-4-40-16,1-4-41 0,-2 0-21 0,0-9-10 16,-5-10-2-16,-2-6 5 0,3-5 10 15,-7-36 19-15,6 18 19 0,5 8 19 16,2 2 28-16,5 0 32 0,-1-2 32 16,2 1 33-16,2 0 24 0,2 4 15 0,0 2 23 15,1 9 24-15,-2 5 18 0,3 4 11 16,-2 2 5-16,2 2-1 0,0 2-2 15,1 3 1-15,1 3 3 0,0 3 5 16,2 3 0-16,1 2-4 0,5 6-6 0,12 9-6 16,-4 4-8-16,26 24-7 0,-8 0-4 15,0 3-12-15,-10-14-13 0,-6-4-17 16,-2-4-20-16,1-1-36 0,-3-4-27 0,1 1-16 16,-1-2-37-16,-2-1-27 0,-2-4-25 15,-3-3-16-15,-4-4 0 0,-3-1 17 16,1-1 8-16,-5-3-125 0,-2-1 47 15,0-3 39-15</inkml:trace>
  <inkml:trace contextRef="#ctx0" brushRef="#br0" timeOffset="96785.1742">5904 15867 390 0,'-16'-3'176'0,"0"1"-88"0,-1-1-24 16,1 1 6-16,-1 1 27 0,1-1 30 15,1 0 29-15,4 0 25 0,0 0 20 16,1-1 14-16,2 2 7 0,2-1 1 0,-1-1-10 16,7 3-15-16,-9-5-18 0,9 0-17 15,0-4-16-15,6-5-14 0,9-10-17 16,4-4-26-16,22-24-37 0,7 2-51 0,23-18-121 15,-20 25-122-15,27-19-284 0,-23 19 88 16,-1-2 72-16</inkml:trace>
  <inkml:trace contextRef="#ctx0" brushRef="#br0" timeOffset="97780.6128">7067 15232 66 0,'1'-19'125'15,"-4"0"33"-15,-1-13 22 0,-5 4 16 16,-4-1 2-16,-3 2-4 0,-3 3-6 0,-3 3-7 16,-6 4-11-16,2 1-14 0,-3 6-14 15,3 7-16-15,-4 4-14 0,-1 9-13 16,-1 5-12-16,-19 26-8 0,11 6-4 0,16-7-7 15,6-2-6-15,7-4-5 0,4 4-3 16,4 1-2-16,6 2-5 0,3-2-5 16,4-2-3-16,2-3-4 0,5-3-2 15,-1-3-3-15,6-5-1 0,2-1-1 0,3-6 0 16,0-5-1-16,-4-6 0 0,-3-4-2 16,1-2 2-16,9-6-3 0,-2-4-2 15,-3-3-1-15,-3-3-1 0,-2-4 0 16,-6-2 0-16,-2-2 1 0,-2-1 4 0,-4 2 4 15,-5 1 7-15,-2 3 7 0,-3 1 13 16,-4-8 5-16,-1 4 1 0,1 7 0 16,-1 1-2-16,1 5-3 0,0 2-3 15,2 2-8-15,-1 1-9 0,2 2-8 0,0 3-6 16,3 0-3-16,2 0-4 0,-7 7-3 16,7-3-2-16,2 5-2 0,3 1-1 15,2 3 0-15,7 9-1 0,5-5-1 0,2-1 1 16,4-2 0-16,4-3-1 0,4-4 2 15,0-2 0-15,6-2-1 0,-1-7-2 0,-1-3-2 16,0-3-5-16,29-17-11 16,-23 3-4-16,-8 0-10 0,-11 0-7 0,16-27-4 15,-16 9-4-15,-10 4-3 0,-4 3-6 16,-9-7-2-16,-2-6-2 0,-10-40 2 0,-18-26 6 16,1 41 12-16,-14-17 11 15,8 29 9-15,-5 6 16 0,-3 6 7 0,9 16 11 16,7 8 10-16,4 5 8 0,0 3 6 15,1 3 6-15,5 4-1 0,2 3-2 0,3 3-7 16,3 0-7-16,-1 2-6 0,4 5-5 16,1 0-3-16,2 6-3 0,2 3-2 15,0 8 0-15,9 14-2 0,2 3 3 0,19 31-2 16,3-1 0-16,16 25 0 0,-11-34-1 16,-1 4-4-16,0-7-9 0,0-3-29 15,-7-13-24-15,-4-7-21 0,-4-5-25 16,-1-1-35-16,20 23-55 0,-12-18-59 0,-7-9 92 15,-5-5-376-15,-1-4 89 0,-4-6 73 16</inkml:trace>
  <inkml:trace contextRef="#ctx0" brushRef="#br0" timeOffset="98048.5439">7503 14438 1338 0,'-12'-27'682'0,"1"0"-291"15,0 2-165-15,-2 2-95 0,7 5-50 16,-2 3-26-16,5 3-16 0,-4 3-10 16,5 1-8-16,0 2-4 0,-1 1-3 0,1 1-1 15,2 3 7-15,0 1 6 0,0 0 2 16,14 13 0-16,2 7 1 0,6 5-2 16,20 32-3-16,-1 1 1 0,-1 0-3 15,0 1-3-15,12 26-5 0,-18-32-11 0,1 2-18 16,-7-15-23-16,-6-9-16 0,-3-4-35 15,2-1-35-15,0-2-40 0,-2-1-38 16,0-1-26-16,0-5-170 0,-8-3 66 0,-1-3 55 16</inkml:trace>
  <inkml:trace contextRef="#ctx0" brushRef="#br0" timeOffset="99881.2271">7798 14918 22 0,'-27'-11'67'0,"5"0"39"15,1 3 39-15,3 1 33 0,6 1 24 16,1 1 14-16,2 1 0 0,0 1-10 15,4-2-14-15,0 1-13 0,1 0-15 16,3-1-14-16,2-1-12 0,5-5-11 0,3-1-9 16,12-7-12-16,5-3-8 0,25-16-8 15,-10 9-8-15,10-6-7 0,5-1-8 16,-14 12-6-16,-8 4-7 0,-8 2-4 16,3 0-5-16,1-2-3 0,-2 1-4 0,-4-1-2 15,2 4-2-15,-4-2-1 0,-3 2 0 16,-7 2 4-16,-3 3 7 0,-2 2 6 15,-4 0 6-15,-3 0-1 0,0 2-4 16,-2 1-7-16,-4 1-5 0,-1 2-7 0,-4 1-5 16,-1 2-4-16,-3 4-4 0,-11 5-4 15,0 2-2-15,1 6-3 0,2 0-3 16,4 2-1-16,1 1 0 0,4 1-3 0,5-3-2 16,2-1-1-16,3-2-5 0,0 1 0 15,5-3-6-15,2 3-8 0,3-2-11 16,2-3-6-16,2 0 1 0,0-2 3 15,0-1 7-15,2-6 4 0,-2-1 4 0,3-1 3 16,2-5 1-16,7-5 4 0,3-4-1 16,-7-3 4-16,6 0 2 0,1-1 0 15,1 1 3-15,-5 0 1 0,5 1 0 0,-2-1 1 16,1 4-1-16,2 1 1 0,-2 2 0 16,4 5 0-16,-7 1 0 0,0 1 0 15,-3 3 0-15,1 1 1 0,-1 2-1 16,-1 0 1-16,1 1 1 0,-5 2 3 0,3-1-1 15,-5 1 3-15,-2-3 2 0,-1 2 5 16,-2-2 9-16,-3 0 9 0,-1-1 6 16,0 0 5-16,-3-1 6 0,0-1 8 15,0 0 9-15,0 0 4 0,0 0-5 0,0 0-2 16,-11-5-5-16,5-1-10 0,3-2-12 16,-4-4-14-16,4-1-16 0,-1-4-32 15,2-1-25-15,2-1-19 0,5 0-18 16,0-10-22-16,4 2-19 0,2 2-20 0,4-1-19 15,-2 2-17-15,4 1-3 0,-3 2 7 16,4 2 9-16,-3 0 14 0,-1 5 15 16,-4 2 15-16,-2 1 14 0,-3 3 31 0,4 0 31 15,-5 1 36-15,1 1 23 0,0 2 17 16,0-2 19-16,-3 2 16 0,4 0 6 16,-4 3 2-16,-1 0-3 0,1-1-3 15,3 2 0-15,-5 0 3 0,9 4 3 0,-4 2-2 16,8 3-3-16,2 9-3 0,4 1-5 15,-1 1-5-15,-1 0-3 0,0 0-5 0,0 2-3 16,1-2-4-16,-5 0-2 16,-2-5-3-16,-1-2-2 0,-1-2-2 0,-2-3-1 15,-4-3-1-15,4 1 3 0,-4-2 5 16,2 0 6-16,-1-1 9 0,-3-1 4 0,-1-2 0 16,6-2-5-16,-6 2-7 0,2-9-3 15,-1 0-5-15,-1-3-5 0,0-8-3 16,0 0-4-16,-1-3-1 0,0 2-3 15,1 1-1-15,0 0 0 0,0 2-2 0,1 3-1 16,-1 3-3-16,1 2-3 0,0-1-4 16,0 3-2-16,3 1-7 0,-1 2-1 15,-1 2 2-15,3 1 0 0,-5 2 1 16,14 1 1-16,-4 2 2 0,1 4-1 0,6 0-2 16,4 6 2-16,1-2 2 0,0 2 0 15,1-1-1-15,-1-1 3 0,-3-2-2 16,-5-2-1-16,4-1 1 0,-5-1 0 0,5-1 0 15,-2-1 1-15,-1-2 1 0,1-1 1 16,1-1 1-16,-1-3 1 0,3 0 2 16,-5-3 2-16,10-5 2 0,-4-3 2 15,1-1 1-15,-6-1 2 0,1-5 3 0,-4 1 0 16,-4 1 2-16,1 2 2 0,-6 2 3 16,1-1 5-16,-3-1 5 0,0 3 3 15,-3-1 0-15,-4 1-2 0,1 1-4 0,-3 0-5 16,-1 3-6-16,-1 3-6 0,-4 1-3 15,0 3-5-15,1 3-5 0,2 1-5 16,-6 5-9-16,4 2 5 0,-9 5-3 16,9 1-1-16,2 1-1 0,3 0-6 15,5 1-6-15,-1 0-2 0,4-1-4 0,3-3-9 16,1 4-7-16,4-2-6 0,2-3-1 16,4 0 0-16,11 1-5 0,-4-5 3 15,0-4-2-15,0-3 0 0,11-2 9 0,-4-6-2 16,-1 2 7-16,-2-6 2 0,-2 2 10 15,-7 1 10-15,-3 1 18 0,-2 1 11 16,-5 1 11-16,-1 0 9 0,-4 1 0 16,1 0 3-16,-2 3 2 0,0-1 1 0,-1 2 0 15,1 2-3-15,-2-2-2 0,2 2-5 16,0 0-2-16,-8 3-2 0,7 1-2 16,-1 0-3-16,1-1-1 0,1 2 0 15,0 1-1-15,1 3 1 0,1 0-1 0,2-1-2 16,3 4 1-16,3-3 1 0,3 1 1 15,0-2 2-15,0-2-1 0,4-1-1 16,-2-2-1-16,2-2-1 0,3-1-1 0,-1-5-2 16,7-2-3-16,-2-4-4 0,-1-5-10 15,-4-2-8-15,0-4-11 0,-2-4-8 16,-6-2-10-16,-3-5-8 0,-5-4-7 16,-3-1 9-16,-3-4 3 0,-7-36 4 0,-9 7 4 15,-1 5 5-15,0 18 0 0,-9-15 15 16,7 17 15-16,3 10 14 0,1 6 14 15,1 1 14-15,2 3 14 0,-1 2 10 16,2 3 10-16,4 5 8 0,1 5 1 0,1 0-3 16,4 4-9-16,-1 1-12 0,3 1-11 15,0 4-8-15,2 1-4 0,0 0-5 16,2 14-3-16,2 3-2 0,10 14-2 0,-1 1-3 16,19 35-7-16,3-3-12 0,-4 3-29 15,0-6-13-15,0 0-15 0,-1-4-21 16,-5-12-23-16,-4-10-26 0,-7-4-37 15,3-1-41-15,-4 0-27 0,3-2-14 0,-4-4 120 16,-4-5-63-16,-2-4-18 0,1-5 5 16,-6-2 14-16,-1-4 18 0,0 0 21 15,-1-4-97-15,1 0 179 0,0 0 29 16,-12-9 33-16,3 0 22 0,0-2 28 0,-1-1 27 16,1-2 26-16,2-1 18 0,0 0 15 15,-1-2 5-15,5 0 5 0,-2 0-6 16,4-3-6-16,1 3-9 0,1 0-7 0,4 1-9 15,-1-1-6-15,4 4-8 0,0-1-8 16,1 3-6-16,2 2-6 0,0 1-6 16,-1 3-4-16,2 4-4 0,-2 1-5 15,7 4-6-15,-4-1-8 0,3 5-11 0,-2 0-14 16,6 6-22-16,0 0-31 0,-1 2-22 16,-8-3-27-16,1-2-42 0,-2-3-39 15,-2 2-39-15,1-2-31 0,-2-2-168 16,-4-1 68-16,0-2 57 0</inkml:trace>
  <inkml:trace contextRef="#ctx0" brushRef="#br0" timeOffset="100039.0879">10007 13446 50 0,'-14'-19'160'0,"-2"4"58"16,6 3 26-16,0 0 7 0,1 1-5 15,1 2-13-15,3 1-18 0,-3 2-22 0,5 0-35 16,-2 2-54-16,3 0-71 0,2 3-94 15,0 1-86-15,0 0-170 0,0 0 53 16,8 9 44-16</inkml:trace>
  <inkml:trace contextRef="#ctx0" brushRef="#br0" timeOffset="100629.1221">10177 13429 1679 0,'5'0'853'0,"-2"-1"-426"0,-3 1-236 16,7 1-136-16,-4-1-77 0,3 1-36 0,1 3 13 16,1-1 9-16,4 3 15 0,4 2 10 15,-4 3 9-15,10 4 2 0,2 3 2 16,-2 1 1-16,0 1 0 0,5 2 3 16,-4 0 0-16,1-2 1 0,-2 2-1 0,-1-4 0 15,0 1 0-15,-3-3-4 0,-4-5-1 16,-2-4-5-16,-4 0 0 0,1-2 5 0,-2-1 7 15,-4 0 10-15,3-2 10 0,-4-2 4 16,-2 0-3-16,7-4 0 0,-4-2-5 16,0-2-1-16,1-2 1 0,-3-1 2 15,1-5 3-15,-1 3 0 0,-1 0 2 0,2 2 1 16,1 1 0-16,-1-1-2 0,0-3-2 16,1 3-3-16,4-2-3 0,1 2-2 15,1-1-4-15,1 0-2 0,1 3-1 16,1-2-1-16,8-5-2 0,0 2-1 0,2-1-3 15,3 3-3-15,-2-3-3 0,4 2-7 16,-3-1 0-16,4 1-2 0,-5-3 0 0,3-1 1 16,-5 0 3-16,1 0 2 15,-3-3 2-15,-1 2 1 0,-6 1 2 0,-3 3 4 16,-1 1 6-16,-6 1 6 0,3 2 3 16,-4 0 1-16,-2 0 4 0,-5 2 3 0,3 0 1 15,-4 2 1-15,-2 2-1 0,-1 2-1 16,-1 2 0-16,-7 3 1 0,-4 7 1 15,-1 4-1-15,-2 2 0 0,5 5-1 0,1-2-1 16,4 4 0-16,0 0-1 0,9-3-1 16,-2-4 1-16,6 1-1 0,2-2-4 15,2 0-1-15,6 0-4 0,4 8-8 16,7-3-14-16,2-2-29 0,3-2-37 0,6-3-44 16,3-3-57-16,-1-1-77 0,0-3 83 15,5-2-411-15,-3-3 96 0,0-3 81 16</inkml:trace>
  <inkml:trace contextRef="#ctx0" brushRef="#br0" timeOffset="101731.7143">5008 18035 84 0,'0'-9'133'0,"0"-5"19"0,-3-4 11 16,2-3 5-16,-7-10 0 0,1 0 3 16,-3-1-6-16,-4 0-5 0,2 0-6 0,-7 2-5 15,-18-22-9-15,9 17-6 0,3 11 2 16,2 5-1-16,-4 4-2 0,-2 0-8 15,1 8-12-15,-3 2-12 0,3 7-13 16,-3 3-9-16,0 9-11 0,3 5-10 0,3 4-5 16,-12 30-5-16,16-10-6 0,8-4-2 15,8-2-3-15,4 2-3 0,4-2-5 16,6-1-2-16,15 35-3 0,0-26-4 16,-3-13-2-16,2-5-3 0,2-4-1 0,1-4-3 15,1-1 0-15,5-5-1 0,0-4 1 16,0-4-2-16,-5-5-1 0,4-1-1 0,1-5 0 15,-4-3-3-15,-4-4 1 16,0 1 0-16,-5-4 3 0,-7-1 1 0,-2 2-1 16,-6-2-2-16,-2-1 2 0,-2-2 5 15,-3-9 6-15,-7-1 7 0,-3 3 6 0,0 0 9 16,-4 3 8-16,0 3 7 0,0 0 7 16,1 3 3-16,4 4 3 0,-7-1 1 15,9 5 0-15,2 2-3 0,0 2-5 16,3 1-8-16,0 1-9 0,2 1-10 0,-2 2-8 15,5 1-4-15,0 0-3 0,-1 5-4 16,6 3-3-16,1 2-3 0,2 3-8 16,10 6-13-16,2 1-21 0,2 1-18 0,1 1-17 15,4-2-25-15,-1-1-29 0,3-1-29 16,1-3-48-16,0-1 69 0,1-2-99 16,1-5-335-16,-1 0 94 0,-5-5 78 15</inkml:trace>
  <inkml:trace contextRef="#ctx0" brushRef="#br0" timeOffset="103055.199">4990 17620 45 0,'-13'-14'150'0,"2"3"41"0,4 1 11 15,2 0-8-15,4 2-11 0,1 1-14 16,1 2-15-16,4 2-14 0,1-1-11 16,5 4-8-16,7 3-6 0,11 4-8 0,3 4-6 15,3 2-3-15,27 17-9 0,-15-7-9 16,-11-4-8-16,-6-3-5 0,0 4-9 16,-2-4-7-16,0 1-5 0,-5-2-4 15,-1-4-4-15,-6-1-4 0,-5-3-2 0,-1-3 0 16,-2 2 7-16,-1-4 12 0,-2 0 9 15,-1-2 2-15,-4 0-7 0,3-4-7 16,-5-2-7-16,0-1-6 0,-3-8-2 16,-6-11-4-16,-6-3-2 0,2-3 1 0,-2 0 0 15,0 1 3-15,3 2 3 0,-1 1 1 16,3 3-1-16,5 7-2 0,0 3-4 16,2 4-8-16,3 2-7 0,1 4-5 15,1 1-3-15,1 2-3 0,4 3-1 0,1 4 0 16,7 5 1-16,11 7 0 0,-1 6 0 15,3 2 0-15,21 19 0 0,-12-10 0 0,-6-9 0 16,-4-3-1-16,0-1-3 0,-2-1 0 16,3-1-1-16,-5-2-2 0,-1-5 1 15,-4-1-3-15,-2-4-1 0,-4-2 8 16,0-1 7-16,-3-1 7 0,-2-3 5 0,1-1 4 16,-3-3 0-16,1-3-2 0,-1-3 0 15,-2-7-4-15,-4-3-1 0,-3-13-3 16,0-5-1-16,-12-34-1 0,4 19-3 0,4 11-3 15,2 10 1-15,1 0 4 0,0 2 4 16,2 6 4-16,0 6 2 0,4 3-1 16,-4 4-2-16,3 3-3 0,1 0-4 15,1 1-2-15,0 2-3 0,3 3-1 0,-1 0-1 16,3 2-1-16,3 2 2 0,0 2 0 16,6 3 0-16,9 7 0 0,-5 1-1 15,9 1 1-15,-4 1 0 0,3 0-1 16,-3-2-3-16,2 3-11 0,-2-4-10 0,-7-1-11 15,8 0-13-15,-5-4-11 0,-4-1-15 16,0-4-6-16,-4-1-11 0,0 1 12 16,-2-3 4-16,0-2 4 0,0-1 8 15,-3-2 3-15,1-1 5 0,-2-2 4 0,-1-1 4 16,0-2 8-16,-3 0 7 0,1-3 10 16,-2 1 13-16,-3-4 8 0,0-2 7 0,1 0 9 15,-3-1 10-15,-4-6 11 0,3 4 9 16,-1 3 10-16,3 4 9 0,-2 0 6 15,3 4 3-15,-2 0 0 0,1 4-6 0,2 0-11 16,-1 1-11-16,0 2-8 0,3 3-9 16,-1-1-5-16,1 1-3 0,0 0-3 15,9 13-1-15,1-3-3 0,9 5 0 16,1 3-2-16,3 1-2 0,2-2-1 0,2 0-2 16,3-2 0-16,0-1-2 0,2-1 0 15,0-4-2-15,-1-3-1 0,-2-1 1 16,0-3 1-16,-8-4 0 0,0 0 2 0,-3-1 2 15,8-6 2-15,-6-1 4 0,-6 0 2 16,4-8 4-16,-8 3 4 0,-6-3 1 16,-1 0 2-16,-3-3 3 0,-5-10 1 15,-5-2 3-15,-5 5 3 0,-3 0 0 16,-3 2-2-16,-4 4-4 0,0 1-4 0,0 4-4 16,-5 3-5-16,0 3-5 0,0 6-5 15,3 2-9-15,4 4-16 0,-7 5-11 16,1 2-16-16,7 5-22 0,-1 1-23 0,4 2-25 15,8 2-31-15,1-2-38 0,5-1-40 16,5 3 90-16,0-1-80 0,5-1-318 16,9 8 89-16,-1-3 73 0</inkml:trace>
  <inkml:trace contextRef="#ctx0" brushRef="#br0" timeOffset="103936.3924">6427 17116 1056 0,'-11'-11'535'0,"3"1"-263"0,-1 0-133 0,3-2-76 16,-2 2-38-16,1-1-22 0,5 1-8 15,-2 2 16-15,0-1 13 0,2 3 8 16,2-1 1-16,0 3-4 0,0-2 4 15,2 3 1-15,4 1 1 0,0 1-1 0,3 0 0 16,3 3-4-16,5 2-13 0,10 4-2 16,-1 1-4-16,1 1-4 0,0 3-3 15,-2-2-2-15,0 0-2 0,-5-2-13 16,-5-2 13-16,-1-1-2 0,-2-4-3 0,-3 2 6 16,0-3 9-16,0 0 14 0,-4-1 5 15,2-2 7-15,-1-4 3 0,-1-1-2 16,3-6-2-16,-3-2-2 0,-3-2-2 15,1-3-3-15,-4 0 4 0,1-13 5 0,-2 7 6 16,0 3 7-16,-3-7 5 0,0 6 6 16,1 5 2-16,2 4 6 0,-2-1 5 0,2 5 2 15,1 2-3-15,0 2-7 16,0 0-11-16,0 3-14 0,-1-1-11 0,1 2-8 16,2 0-4-16,-1 3-4 0,0 0-3 15,0 0-1-15,13 12-4 0,-3-3 1 0,1 3 0 16,14 6-1-16,-5-2-1 0,4 0-3 15,-1-1-7-15,3-1-12 0,-1-1 7 16,0-3-1-16,1-1-1 0,-3-2 0 0,-3-3-2 16,-4-3 0-16,0 0-4 0,2-2 11 15,-1-1 1-15,-2-2 5 0,2-4 1 16,-5 0 3-16,0-3 2 0,-2-1 0 16,-2-2 3-16,-3-1 3 0,-1-1 3 15,-5-3 3-15,0 0 4 0,-6-10 6 0,-1 1 0 16,-4 3 4-16,1 1 4 0,-3 1 4 15,-2 4-1-15,3 4 0 0,-1 4-2 16,4 1-5-16,0 2-5 0,2 1-4 0,4 3-7 16,-1-1-8-16,0 2-10 0,3 2-12 15,2 1 0-15,0 0 2 0,5 10 3 16,7 4 4-16,11 7 1 0,31 23-1 16,25 18-4-16,0-2-4 0,0-2-6 0,-23-20-3 15,2 4-4-15,21 17-1 0,-26-14 1 16,-2 1 0-16,0 3-1 0,-7-4 2 15,-11-10 1-15,-7-3 5 0,-8-7 0 0,0 1 2 16,-1-1 9-16,-5 1 1 0,-1 1 8 16,-7-4 4-16,-4-3 5 0,-4 10 2 15,-8-3 3-15,-6 1 3 0,-28 17 2 0,7-16 5 16,3-12 10-16,3-6 13 0,-2-2 9 16,-5-6 5-16,2-4-1 0,-2-5-4 15,-33-10-3-15,25-3-10 0,10-1-13 0,-11-17-10 16,17 4-11-16,11 2-8 0,5 0-14 15,5-6-37-15,8-7-25 0,6-43-37 16,11 6-44-16,20-29-69 0,11 10 72 16,7 10-414-16,8 5 95 0,-1 2 78 0</inkml:trace>
  <inkml:trace contextRef="#ctx0" brushRef="#br0" timeOffset="104484.1054">8617 15750 75 0,'-4'-1'112'16,"-6"1"10"-16,0 0 5 0,-6 2 4 16,-2 2 5-16,-10 7 4 0,-7 2 1 15,-24 19 0-15,2 2-14 0,5 8-5 0,5-2-6 16,17-10-9-16,5-6-9 0,6-3-9 15,1 0-9-15,7-5-12 0,2-3-11 16,6 1-16-16,1-4-15 0,3 1-10 0,1-3-6 16,8 3-1-16,2-2 3 0,15 3-3 15,2-2-3-15,6 0-2 0,2-3 0 16,2 0-1-16,2-1 0 0,-2 0 2 0,0 1-1 16,-5 1 0-16,0-2 1 0,-8 2 7 15,-6 1 13-15,-4-1 14 0,-7 0 12 16,1 3 12-16,-8 1 9 0,-2-2 7 15,-2 5 3-15,-8 9 0 0,-5-1 0 0,-1 0-2 16,-8-1-5-16,-2-1-4 0,-3-2-3 16,2-4-4-16,3-3-9 0,-3-3-19 15,6-4-33-15,7-3-89 0,0-3-55 16,4-3-33-16,4-1-23 0,-1-7-11 0,3-3-8 16,1-2-146-16,11-13 60 0,1 0 51 15</inkml:trace>
  <inkml:trace contextRef="#ctx0" brushRef="#br0" timeOffset="104771.1913">8504 16109 372 0,'21'-20'164'15,"0"4"-92"-15,0 2-35 0,-2 2-10 16,-2 5 3-16,-4 1 7 0,2 5 13 0,-2-1 12 16,-2 4 12-16,7 1 9 0,-5 0 4 15,5 3 0-15,3 5-1 0,2 1-5 16,0 1-5-16,-1-1-5 0,-1-3-7 16,-1 1-2-16,-2-3-2 0,7 1 0 0,-5-4 2 15,-4-1 1-15,1-3 0 0,-5 0 1 16,0 0 3-16,-2-3 6 0,6-1 6 15,-4-1 8-15,-2-3 5 0,-1 0 6 0,-5 1 6 16,1-2-1-16,-4 0 0 0,-2-2 0 16,-4-4-1-16,1 1-5 0,-11-8-7 15,-1 2-6-15,-9 1-11 0,1 4-8 16,-5 4-8-16,-1 0-8 0,0 4-6 0,0 1-5 16,-1 2-7-16,4 2-14 0,7 3-25 15,1-1-55-15,7 0-41 0,0 0-59 16,2 1-70-16,2-2 93 0,0 1-350 0,6 0 82 15,0-2 68-15</inkml:trace>
  <inkml:trace contextRef="#ctx0" brushRef="#br0" timeOffset="105640.035">8858 15316 1387 0,'-4'-7'748'0,"2"2"-330"0,-3-2-188 0,1 3-107 15,3 0-57-15,-1 2-38 0,2 2-18 16,-2-1-9-16,2 1-1 0,0 0 7 16,0 14 7-16,5 2 11 0,5 12 7 0,2 3 4 15,16 31 1-15,0-3-1 0,-7-14 0 16,14 13-4-16,-9-17 1 0,12 11-3 16,-8-13-2-16,-9-10-2 0,0-3-4 15,0-3-6-15,2 1-10 0,-2-2-17 0,-1-2-17 16,-3-4-8-16,-1-3-12 0,-6-4 2 15,1-2 12-15,-2-2-7 0,0-4 8 16,0-2 1-16,-1-2 1 0,-3-3-2 16,3-6-3-16,0-2 5 0,3-8 2 0,-7-2 5 15,0 3 10-15,-2 2 12 0,-1-2 10 16,1 1 17-16,-1 1 9 0,-1 2 10 0,0 3 8 16,0 1 5-16,0 4 3 0,0-1-3 15,0 4-9-15,0-1-10 0,0 2-15 16,0 2-10-16,3 0-4 0,-3 3-2 15,0 0-1-15,0 0 0 0,12 13 0 0,-5-2-3 16,4 0 0-16,1 1 0 0,6 6-4 16,-1-4-8-16,1 1 0 0,3-3-4 15,-3-2-5-15,-4-3 5 0,1-3 1 16,0 0 3-16,0-3 4 0,-4-1 0 0,5-2 4 16,-2-4-5-16,1 0 7 0,-2-3 0 15,-2-2 2-15,-2 0 1 0,2-2 2 16,-5 0 2-16,-2-3 5 0,2 1 8 0,-4 0 7 15,-1 0 7-15,-1 2 6 0,0 1 3 16,0 0 5-16,-1 2 0 0,0 1 2 16,1-1 1-16,-1 3-1 0,-1 2-5 0,0-1-5 15,2 3-9-15,-1-2-11 0,1 3-7 16,0-2-4-16,3 3-3 0,-3 1-2 16,0 0-1-16,0 0 0 0,14 7-4 15,-6-2 0-15,3 1 0 0,2 1-3 16,3-2 0-16,-1 1 2 0,2-1 1 0,2-2-3 15,1-1 4-15,-1-1 2 0,2-2-1 16,9-3 0-16,0-5-2 0,-1 0-11 16,-2-4-16-16,-3-5-4 0,-1-2-12 0,1-4-10 15,-4-2-19-15,-7-5-19 0,-1-5-15 16,-2-3-18-16,-5-5 9 0,-7-3 3 16,-11-33 16-16,0 2 14 0,-9 6 18 15,-5 2 24-15,-1 6 11 0,7 17 28 0,1 12 11 16,2 8 15-16,-1 2 15 0,2 1 15 15,1 3 16-15,2 7 7 0,1 3 3 16,7 2-4-16,-1 2-10 0,0 1-13 0,4 3-9 16,0 3-9-16,3 0-6 0,-4 10-4 15,4 3-2-15,7 19 0 0,3 5 0 16,12 34-2-16,5 1-6 0,1 0-18 16,13 23-33-16,-12-33-27 0,-2 3-35 15,5-3-37-15,0-3-47 0,-10-14-48 0,8 13 94 16,-8-15-331-16,-5-10 78 0,-5-5 64 15</inkml:trace>
  <inkml:trace contextRef="#ctx0" brushRef="#br0" timeOffset="105890.7308">9965 15358 80 0,'-8'-18'129'0,"7"1"11"16,1 1-2-16,1-3-10 0,8-7-5 15,2-2-3-15,1 3-2 0,5 0-1 0,2 4-2 16,1 3-4-16,1 2-5 0,0 3-8 16,-2 4-6-16,1 4-4 0,-3 3-7 15,-3 2-7-15,5 2-7 0,-1 3-11 16,4 7-10-16,-1 1-12 0,-4-1-7 0,-6 2-11 16,1 7-14-16,-4-4-41 0,1 0-40 15,-7-2-38-15,4 0-46 0,-3 1-122 16,-1 0 47-16,2-5 40 0</inkml:trace>
  <inkml:trace contextRef="#ctx0" brushRef="#br0" timeOffset="106050.291">10068 14764 96 0,'-9'-10'139'0,"3"1"1"15,-1 2-21-15,0 1-21 0,4 3-29 16,0-2-49-16,-1 2-247 0,3 1 75 16,1 2 50-16</inkml:trace>
  <inkml:trace contextRef="#ctx0" brushRef="#br0" timeOffset="106974.211">10385 14936 20 0,'8'29'71'0,"-6"0"27"0,7 1 11 16,0 0 6-16,3-5 0 0,-1 2-2 15,7-2-5-15,1-4-7 0,1-2-6 0,2-1-10 16,3-3-7-16,-2-6-8 0,-1-4-4 15,-2-2-6-15,-1-4-5 0,0-1-4 0,11-7-2 16,-3-1-3-16,-5-7-4 16,-2 0 1-16,-4-4-1 0,-2-1-5 0,-8 0 8 15,-4 1 12-15,-3 1 10 0,-5-12 8 16,-5 0 12-16,-6 5 6 0,0 2 2 0,-7 1 0 16,0 3-4-16,-3 2-7 0,-3 6-8 15,-2 1-9-15,-5 9-7 0,0 2-7 16,1 3-7-16,0 4-4 0,5 2-5 15,2 1-5-15,1 2-6 0,6-1-4 0,2-2-5 16,9 0-6-16,0-1-6 0,3 0-18 16,5-1-15-16,-1-1-22 0,4 0-5 15,3-2-9-15,1 0-12 0,3 1-8 16,3-2-2-16,1-2-8 0,3-2 1 0,5-2 2 16,10-6 17-16,-2 0 0 0,-2-2 10 15,3 0 13-15,1-3 20 0,-3 0 18 16,-2 1 18-16,2 1 6 0,-3 2 6 0,-5 3 10 15,-4 1 6-15,0 4 4 0,-2-1 3 16,-2 3 1-16,-1 1 2 0,2 0 5 16,-2 3 0-16,4 6-1 0,0-1-3 15,4 9-3-15,-1-2-4 0,-3 4-3 0,-2-1-3 16,-2-2-1-16,-2 0-4 0,-2 0-3 16,1 0 0-16,-2 1-1 0,2-3 1 15,-4 1-3-15,0-3-1 0,2-3-2 0,-3-1 0 16,0-2 1-16,0 1 5 0,0-3 13 15,-1-1 7-15,0-2 3 0,0-1-3 16,0 0-4-16,0 0-7 0,6-15-4 0,-5 4-2 16,2-9-3-16,0-12-3 0,3-2-1 15,-2-2 1-15,3 2 1 0,2 0 3 16,0 3 4-16,1 2-1 0,0 1 1 16,2 3 2-16,3 5 1 0,-2 3 3 0,-2 4 1 15,-1 3 1-15,2 3 0 0,-2 3 1 16,0 3 5-16,1 1 4 0,4 3 3 15,-2 3 0-15,7 8-2 0,-1 4-3 16,-1 1-1-16,-6 4-3 0,0 1-4 0,2 0-5 16,-3 3-6-16,-2-2-10 0,2-1-21 15,-3-4-43-15,-2-4-30 0,1-2-26 16,1-1-43-16,-3-1-19 0,3 0-34 0,-2-3-10 16,-2-2 3-16,3-2 16 0,-4 0 7 15,3-3 5-15,-2-2 10 0,-2-1 18 0,3-2 16 16,-2 1 30-16,-2-2 39 15,4 0 38-15,-3-2 35 0,0-1 25 0,0-1 28 16,-1 2 23-16,2 0 18 0,-2-1 10 16,-1 3 2-16,0-1-8 0,0 0-10 15,0 2-24-15,-1-1-34 0,-2 0-52 0,1 1-96 16,1 0-62-16,-1 2-172 0,2 1 57 16,-8 0 48-16</inkml:trace>
  <inkml:trace contextRef="#ctx0" brushRef="#br0" timeOffset="107477.2178">7977 17091 20 0,'1'2'90'0,"8"-2"44"16,11-3 24-16,42-24 21 0,46-19 11 0,12-16 6 15,16-12 1-15,15-9-4 0,9-9-11 16,17-7-10-16,-6-10-11 0,17-1-12 16,3-1-8-16,-3-4-9 0,-1 0-6 15,-6 5-6-15,-13 6-4 0,-1 2 4 0,-8-2 9 16,-7 6 7-16,-8 7-1 0,-9 7-8 16,-16 11-8-16,-18 10-10 0,-12 11-11 15,-33 22-10-15,-23 10-8 0,-6 8-7 0,-13 2-5 16,0 3 0-16,-4 3 2 0,-6 0 2 15,2 1-4-15,-2 0-9 0,-3 2-4 16,-1 1-10-16,0 0-10 0,0 0-4 16,-12 3-10-16,3-1-10 0,-1 2-10 0,-3 1-30 15,-4-2-33-15,4 3-46 0,-3 0-59 16,4 1 36-16,-4-1-114 0,4 0-377 16,-1-1 103-16,1-3 86 0</inkml:trace>
  <inkml:trace contextRef="#ctx0" brushRef="#br0" timeOffset="107657.5293">11481 14891 2048 0,'5'-2'1051'0,"-3"0"-470"16,-1 1-255-16,1-2-140 0,2 2-89 15,-2-1-62-15,-2 2-51 0,1-3-45 16,-1 3-7-16,3-3-17 0,0 2-46 15,-3 1-104-15,2-3-387 0,-2 3 104 0,0 0 86 16</inkml:trace>
  <inkml:trace contextRef="#ctx0" brushRef="#br0" timeOffset="113130.1453">553 14492 83 0,'-15'-9'155'0,"3"2"34"0,1 0 4 16,-2 2-5-16,1 0-12 0,0 3-15 0,2 2-17 16,2 2-16-16,-5 5-12 0,-3 11-15 15,2 7-12-15,4 7-8 0,-3 43-7 16,7-12-4-16,6-6-4 0,7 36-1 0,13 29-7 15,-1-42-5-15,14 22-5 0,-4-38-3 16,4-6-3-16,5-6-3 0,-9-19 0 16,-1-9-6-16,-1-5-2 0,-2-4-11 15,5-4-13-15,-1-2-19 0,1-5-24 16,-2-4-8-16,2-7-37 0,-2-2-22 0,-3-5-21 16,0-6-21-16,-2-1-8 0,-5-5-2 15,-5-2 7-15,-4-3 16 0,-1-1 15 16,-6 2 11-16,-3-4 28 0,-5 1 27 15,-1 0 30-15,-1-1 23 0,-1 0 13 0,-2-1 17 16,3 2 19-16,1 1 14 0,-1 0 14 16,1 2 13-16,2 1 10 0,2 7 4 15,1 4 0-15,1 2-5 0,2 4-4 0,1 1-7 16,1 3-5-16,1 0-1 0,6-2-2 16,1 3 0-16,3 3-3 0,3 1-1 15,3 4-5-15,10 4-4 0,1 4-7 0,0 7-2 16,2-3-4-16,0 4-5 0,-3 1-4 15,-1 0-6-15,-3-2-6 0,-3 2-5 16,-3-5-5-16,-3-1-3 0,-4-3-4 0,-4-2 3 16,-1-1 3-16,-1-2 3 0,-1-3-4 15,-6-1-14-15,3 2-16 0,-3-2-18 16,0 0 1-16,-9-17 3 0,0 4 2 0,-10-11 0 16,-3-2 6-16,1-1 8 0,1 0 3 15,-21-23 3-15,14 16 2 0,10 7 3 16,4 4-1-16,1 1 0 0,4 2 0 15,4 3 2-15,-3 3-3 0,5 1-2 0,1-1 0 16,1 3-2-16,1 1-1 0,2-4 1 16,5 1-2-16,0 1-1 0,1 1 0 15,3 0-4-15,10-3 3 0,-2 0 3 16,4 0-3-16,2 2 2 0,0-2-1 0,-3 2 3 16,3-3 0-16,-2 1 0 0,3-2 0 15,-4 0 0-15,-1-1 0 0,1-3 0 16,-5 2 2-16,-2-3 1 0,2 0 1 15,-6 0 1-15,-1 2 1 0,-4 2 2 0,-4 2 1 16,0-2 2-16,-1 1 0 0,-2 0 5 16,-2 0 2-16,-2 0 2 0,0-1 4 0,-4 4 4 15,0 0 3-15,-1 4 4 16,-2-1 0-16,1 5-4 0,-3 0-5 0,0 4-5 16,3 4-5-16,-3 2-1 0,-5 12-6 15,3 6-4-15,1 3-2 0,4 6-3 0,4 3-1 16,1 2 0-16,5 1 0 0,6 1 2 15,3-1 2-15,4-3 1 0,19 23 0 16,-5-20 0-16,0-11 0 0,-3-10 2 16,4-3 2-16,3-4 4 0,2-6 1 0,2-3 2 15,-1-6 1-15,2-5 0 0,25-15 0 16,-17-2 0-16,8-11 1 0,-8-6-1 16,-15 6-1-16,-5 4-1 0,-8 1 0 0,13-27 0 15,-12 13 0-15,-7 8 2 0,-4 6 2 16,-2-1 2-16,-4 2 5 0,-3 0 8 15,-1-1 4-15,-2 6 5 0,0 6 7 16,-2 3 6-16,1 5 3 0,-1 1-2 0,1 3-6 16,-3 3-7-16,2 3-8 0,-1 3-6 15,2 3-5-15,-4 6-5 0,0 4-4 16,-1 10-2-16,2 1-4 0,4-1-3 0,2-2-4 16,3-4-16-16,2 2-10 0,1-1-8 15,3-2-6-15,-1-1-11 0,5-1-6 16,1-2 3-16,0-3 1 0,1-2 3 15,-1-5 5-15,0 0 4 0,0-4 7 16,0-1 4-16,2-3 7 0,-2-3 1 0,1 0 6 16,-4-3 5-16,1 0 10 0,-3 1 7 15,1 1 6-15,-3 2 10 0,1-1 4 0,-2 3 2 16,0-1 0-16,0 2-3 0,1 0-5 16,-2 2-7-16,1-1-6 0,-1 2-8 15,2 0-7-15,1-1-1 0,-1 2-1 16,1 0 0-16,4 0-4 0,0 0 2 0,2-2-6 15,-1 0-3-15,2-4-4 0,5 0-3 16,5-7-3-16,-2-2-1 0,-1-2-3 16,-3-5-5-16,0-3-8 0,-3-4-7 0,-3-2-3 15,-5-3-5-15,-4 1-8 0,-4-3-4 16,-4-2-3-16,-14-32 0 0,-7 9 10 16,5 17 15-16,-13-9 21 0,6 14 20 15,-7-7 14-15,5 12 10 0,7 10 11 0,4 2 15 16,1 3 14-16,1 3 12 0,3 2 9 15,1 4 8-15,7 3-2 0,1 1-7 16,2 2-9-16,1 1-15 0,2 2-10 0,1 3-7 16,2-1-4-16,3 12-4 0,4 2-3 15,7 13-3-15,4 3-1 0,22 30-5 16,0-3-13-16,3-2-34 0,2 0-31 16,0-2-31-16,22 19-42 0,-20-28-45 0,-1-2-52 15,-10-13 93-15,-6-7-344 0,-3-8 81 16,-3-1 67-16</inkml:trace>
  <inkml:trace contextRef="#ctx0" brushRef="#br0" timeOffset="113361.7777">2244 13595 37 0,'-9'-13'135'0,"1"-1"38"15,4-2 14-15,0-1 3 0,2 0 1 16,2-1-4-16,2-2-6 0,2 5-9 15,3 0-12-15,1 0-12 0,0 3-13 0,3 1-11 16,5 2-11-16,-2 4-11 0,3 1-8 16,2 3-6-16,-2 2-15 0,12 3-17 15,0 3-19-15,-1 3-20 0,0 2-47 16,0 1-69-16,-1 0-54 0,-1 0-51 0,-2 1-149 16,-1-3 59-16,-5-2 49 0</inkml:trace>
  <inkml:trace contextRef="#ctx0" brushRef="#br0" timeOffset="113530.2687">2326 13183 1520 0,'-27'-6'750'0,"4"0"-345"0,4 1-186 16,6 1-100-16,1 3-63 0,1-2-55 15,5 1-86-15,-2 0-21 0,2 1 8 0,2-1-1 16,2 1-16-16,2 1-30 0,0 0-47 15,0 0-180-15,10 5 62 0,0-2 52 16</inkml:trace>
  <inkml:trace contextRef="#ctx0" brushRef="#br0" timeOffset="114053.1427">2502 13115 26 0,'3'-3'124'0,"2"2"39"16,1-1 12-16,3 0 0 0,0 2-3 0,2 0-3 16,5 2-5-16,-1 1-8 0,4 3-10 15,10 3-10-15,1 1-11 0,0 3-11 16,0-2-10-16,0 0-12 0,-1 1-10 16,-1-1-11-16,-3-2-10 0,0 1-9 0,-5-5-11 15,-5 0-10-15,-2-1-5 0,-2-3 1 16,-4 0 0-16,1-2 4 0,-1-1-2 15,-1-2-1-15,-1-3-1 0,-3-1-1 0,0-2-2 16,0-1-2-16,-1-1 1 0,-2-7 4 16,1 2 3-16,0-2 0 0,0 0-3 15,0 1-3-15,1 0-2 0,0-1-4 0,1 1-2 16,1-1-1-16,2 2-2 0,4-11-2 16,1 2-1-16,1 0-1 0,3 1-1 15,-3 0 0-15,4 2-3 0,-3-2-4 16,4 2-5-16,-1 4-3 0,-4-3 1 0,0 4 1 15,-3 1 0-15,-3 3 5 0,-2 2 3 16,1 0 6-16,-2 2 10 0,-1 2 12 16,-2 0 6-16,-2 1 0 0,-1 3-1 15,-1-2 3-15,-1 5 4 0,-1 0 5 0,0 3 4 16,0 1 1-16,0 1 0 0,0 3-1 16,-2 4-1-16,3 2-2 0,1 4-2 15,3-1 0-15,1 0-3 0,2-3-3 0,2 4-4 16,5-3-3-16,1-1-7 0,13 2-7 15,4-7-12-15,-1-5-35 0,9-7-65 16,36-12-71-16,-2-6 35 0,-3-10-443 16,-4 0 95-16,-6-7 80 0</inkml:trace>
  <inkml:trace contextRef="#ctx0" brushRef="#br0" timeOffset="114481.438">2324 14293 1718 0,'-20'4'854'0,"3"1"-391"16,3-2-219-16,-2 1-138 0,8 0-103 15,2 1-97-15,1-1 20 0,5 4 14 16,7 6 11-16,5 10 7 0,6 1 4 16,22 29 4-16,1-3 5 0,1 3 3 0,2 1 3 15,16 24-5-15,-16-27-20 0,-1 1-29 16,1-1-44-16,-2-4-43 0,-12-13-34 16,-2-7-183-16,-6-1 64 0,0-4 52 15</inkml:trace>
  <inkml:trace contextRef="#ctx0" brushRef="#br0" timeOffset="114733.085">2215 14731 99 0,'-19'-23'178'0,"3"-2"29"16,2-3 7-16,5-5 0 0,4 0-2 0,3-1-6 15,4 1-8-15,4 1-8 0,4 0-14 16,5 3-12-16,2 2-14 0,3 4-13 0,4 3-12 15,-1 5-10-15,4 4-8 0,-2 4-7 16,-2 4-9-16,-2 5-7 0,6 6-9 16,-2 3-6-16,-4 4-7 0,2 3-8 15,-4 3-13-15,-2-1-19 0,-2 2-24 16,-2 0-64-16,-5-3-59 0,-1-3-61 0,-2-1-61 16,-2-4-197-16,-1-2 74 0,-1-2 61 15</inkml:trace>
  <inkml:trace contextRef="#ctx0" brushRef="#br0" timeOffset="115285.2582">2534 14420 1270 0,'-1'-17'665'0,"1"-2"-319"16,-1 3-168-16,2-2-88 0,1 0-42 16,5 0-12-16,-3 2-8 0,9-5 2 15,0 5 1-15,-1 5 3 0,-1 2 2 0,5 4 3 16,-2 2 3-16,6 4 2 0,9 4 1 15,-1 4-3-15,1 4-2 0,-3 2-4 16,-1 3-3-16,-1-1-3 0,-2 0-4 16,-2 2-3-16,-3-3-2 0,-4-3 0 0,-4-3-1 15,-1-2 0-15,-2-2 3 0,-2-2 2 16,1 0-6-16,-3-2-13 0,-1-1-19 16,-1-1-9-16,0 0-3 0,-5-9-1 15,0 0 9-15,-2-6-2 0,-3-8-2 0,2-5 4 16,-1 1 3-16,3-3 2 0,1 6 3 15,3 3 4-15,2 1 0 0,0 1-1 0,1 2 1 16,3 1 1-16,0 2 2 16,1 1 0-16,2 3 2 0,0 2 0 0,1 2-2 15,0 2 2-15,3 3 0 0,0 1 0 16,5 1 0-16,2 1-1 0,1 1 0 0,0 1 1 16,2-2 0-16,9 0 0 0,-3 1 0 15,-4-4 2-15,8-2 0 0,-2-2 0 16,-1-2-1-16,-3-4 2 0,-3-1 0 15,0-2 1-15,-3-2 3 0,-1-3 8 0,-6 4 10 16,-3 0 10-16,-5 1 11 0,-2 1 8 16,-2 3 5-16,-2-1 3 0,-3-3 2 15,-4 2 0-15,-1 2-1 0,-2 0-5 16,-3 4-6-16,-2 1-7 0,-1 4-7 0,-2 2-7 16,-9 6-8-16,0 3-10 0,3 5-11 15,-1 1-30-15,4 4-26 0,3 0-28 16,3 1-35-16,4-1-40 0,5-4-49 0,4-2-39 15,3-2 109-15,3-3-343 0,2-2 81 16,3-5 66-16</inkml:trace>
  <inkml:trace contextRef="#ctx0" brushRef="#br0" timeOffset="115564.3172">3609 13582 104 0,'-1'-7'183'16,"-3"-2"44"-16,1 2 22 0,-4 1 11 16,2-1 1-16,-7 1-9 0,2 0-17 0,0 2-17 15,-3 4-17-15,3-1-19 0,-3 2-18 16,0 3-17-16,-4 3-14 0,-2 8-14 16,1 4-13-16,3 3-11 0,2 2-10 15,4 1-9-15,4-3-11 0,2-2-18 0,4-3-21 16,2 0-22-16,3 1-29 0,8 5-29 15,1-4-17-15,4-3-24 0,-3-5-33 16,3-4-27-16,-3-5-35 0,3-2-24 16,0-4-29-16,11-5-135 0,-5-3 63 0,1-3 52 15</inkml:trace>
  <inkml:trace contextRef="#ctx0" brushRef="#br0" timeOffset="116118.999">3741 13669 292 0,'2'-11'159'16,"3"3"-43"-16,-3 1 0 0,0-1 14 15,-1 3 15-15,1 2 11 0,-1-2 4 16,0 1-2-16,0-1-10 0,1 0-8 0,-1-1-11 15,3-1-10-15,-1-2-8 0,1 0-12 16,2-6-10-16,-1 1-8 0,2-2-7 16,5-8-9-16,-2-2-6 0,0 1-6 15,1 0-3-15,-3-1-4 0,-1 4-4 16,-3 4-1-16,0 2 1 0,-1 0 6 0,-3 3 7 16,0 3 9-16,0-1 7 0,0 3 6 15,-4 1 2-15,0 0-2 0,0 2-9 16,-2 3-8-16,1 1-7 0,0 2-4 0,-2 4-5 15,1 1-3-15,-2 4-4 0,1 4-4 16,3 1-4-16,0 1-2 0,3 1-3 16,2-2-1-16,1 3-4 0,4-3-4 15,4 9-6-15,3-4-10 0,1-5-16 0,0-4-7 16,2-4-6-16,-1-3-8 0,2-2-16 16,1-3-21-16,11-6-21 0,-3-2-12 15,-2-6-10-15,1-2-3 0,-6-3 4 16,-3 0 13-16,-4-3 8 0,-3 2 13 0,-4 2 12 15,-4 2 27-15,1 1 29 0,-4-4 23 16,0 2 19-16,-1 2 17 0,1 0 12 16,-3 0 9-16,2 0 5 0,0 1-1 0,0 2-4 15,2 1-5-15,0 2-5 0,-1-1-7 16,4 0-6-16,0 0-5 0,2-3-4 16,2 2-4-16,2 1-4 0,2-1-3 15,0 3-4-15,3-1-3 0,-1 2-3 0,4 2-2 16,-2 2-3-16,2 1-2 0,-2 2-2 15,-3-1-6-15,1 4-8 0,-1 0-3 16,5 1-1-16,-6 1 4 0,-1 3 4 0,0 2 2 16,-1 0 0-16,-4 3 4 0,-2-3 1 15,0 4 1-15,-4-2 0 0,1 5-1 16,-3 1-9-16,-1-1-23 0,0 0-32 0,-3-2-48 16,3 1-61-16,-2-2-75 0,0 0-207 15,-3-2 76-15,1-1 63 0</inkml:trace>
  <inkml:trace contextRef="#ctx0" brushRef="#br0" timeOffset="116361.829">4209 12965 40 0,'15'-19'122'0,"3"0"33"0,0 2 11 16,4 2 4-16,1 2 4 0,4 4 0 0,-6 3-4 15,0 3-7-15,2 1-8 0,8 5-8 16,2 1-9-16,-2 2-8 0,-2 3-8 16,-3 4-9-16,-2 4-11 0,-5 2-8 15,-2 4-7-15,-3 1-9 0,-3 5-13 0,-7 1-23 16,-5 5-35-16,-4 0-98 0,-5 4-81 16,-31 57-221-16,5-37 66 0,-24 18 54 15</inkml:trace>
  <inkml:trace contextRef="#ctx0" brushRef="#br0" timeOffset="116667.4508">2496 15296 1663 0,'-8'19'815'0,"0"-7"-420"0,7-7-232 0,7-6-110 16,12-14-46-16,57-50-29 0,11-17 3 16,13-17 0-16,10-16 1 0,10-9 16 15,20-11 8-15,-2-4 10 0,1-7 12 16,9-4 6-16,3 8-1 0,2-2 0 0,-7 6-2 16,-5 9 0-16,-15 13-2 0,-10 9-2 15,-10 16-5-15,-21 9-9 0,-10 11-12 16,-31 28-24-16,-14 14-19 0,-10 7-31 15,-6 5-44-15,-4 6-68 0,-8 3 54 0,-5 3-328 16,-4 5 77-16,-11 3 64 0</inkml:trace>
  <inkml:trace contextRef="#ctx0" brushRef="#br0" timeOffset="117051.6556">822 15584 1152 0,'-37'49'557'0,"8"-19"-278"0,7-9-140 16,3-3-80-16,4 0-45 0,5-4-57 0,5-4-10 15,5-2 3-15,8-6 31 0,5-5 25 16,46-29 18-16,31-37 17 0,26-26 16 16,11-27 7-16,17-23 4 0,16-16-1 15,15-15 3-15,6-7 2 0,0-6 1 0,11-4 5 16,3-1 7-16,1-1 4 0,-8 7 8 16,-3 9 0-16,-8 11-3 0,-19 12-3 15,-10 9-6-15,-13 9-5 0,-10 20-6 16,-13 13-7-16,-16 19-8 0,-12 9-9 0,-34 27-17 15,-1 9-28-15,-18 13-87 0,-7 12-112 16,-9 5 41-16,-1 5-386 0,-7 8 89 16,-6 4 75-16</inkml:trace>
  <inkml:trace contextRef="#ctx0" brushRef="#br0" timeOffset="148214.0869">12919 11087 3 0,'-2'-1'42'0,"-4"-2"19"16,4 1 9-16,-1 1 4 0,-3-3 0 15,-2 1 0-15,-1-1-1 0,4 0-2 16,-4 1-1-16,0-1 0 0,-3 0-2 0,-3-2-1 15,1 0-2-15,-2 1-1 0,1-1 0 16,-13-1-1-16,0 0-1 0,1 0-2 16,1 1-1-16,-3 1-1 0,-1-1-5 15,-2 2-4-15,-3 1-4 0,2 0-4 0,-4 2-4 16,0 1 2-16,0 1-6 0,-2 2-4 16,-6-1-4-16,3 2-1 0,-5 0-2 15,-31 4 1-15,21-2 1 0,11-2 1 0,5 0 4 16,1-1 6-16,0 1 1 0,-2-1 2 15,3-1 4-15,1 1-1 0,1 0-1 16,-2-3-1-16,0 0 0 0,2 1-1 16,0-1-1-16,-1-1-2 0,1-1 0 0,3 1-2 15,-2-3-2-15,4 1 0 0,-2 2-1 16,0-1-2-16,2-2-1 0,0 0-2 16,-3 1-2-16,6-2-1 0,-3 2-1 15,1-2-3-15,0 2-1 0,2-1-3 16,-1-1 0-16,0 0-2 0,1 1 0 0,-1-2-1 15,1 1-1-15,0-1 0 0,3 0 5 0,1 2-5 16,4-1-1-16,2 3 0 16,-11-4-2-16,0 1 0 0,0 2-1 0,1-2-1 15,4 2 1-15,0 0 1 0,6 2 2 16,-12-3 0-16,4 4 0 0,5-2 0 0,1 1 1 16,2 1-3-16,-3 1 3 0,-10 1-3 15,-2-1-3-15,2 2 0 0,5-3 0 16,4 3-1-16,4-2 0 0,-3 1 0 15,-8 2-1-15,3-2 0 0,4-1 0 0,4 0 0 16,-2 2 0-16,0-2 0 0,1 1 0 16,-14 1-1-16,4-1-1 0,-1 1 1 15,1 0-1-15,0 1-1 0,-2 1 0 16,0-1-1-16,-2 0 1 0,3 1-1 0,-3-1 1 16,0 1 1-16,2-2-1 0,1 2 0 15,-2 0 1-15,-1 0-1 0,2 2-1 16,0-1-1-16,-1 1 8 0,5 1-5 0,-5-1-5 15,5 1 0-15,0-1 2 0,-1 1-5 16,1 1 3-16,1-2 1 0,7 1 1 16,4-3 4-16,-1 2-4 0,-1-2-1 15,5 2-2-15,-13 3 3 0,7-3-2 0,6 0-1 16,-4 1 4-16,5 0-4 0,-10 4 0 16,3 1-1-16,1-2 3 0,-2 6 0 15,4 1-1-15,-2-1 1 0,1 2 0 16,-1-2-1-16,5 2 2 0,-4 1 1 0,6-4-2 15,0-2 1-15,2 0 0 0,0-1-3 16,3-1 2-16,-1 1-2 0,-1 0 0 16,3 0-2-16,0 0-1 0,3 0 9 15,-3-4-10-15,3 3 4 0,1-2-2 0,1 2 0 16,-1 1 3-16,2 4-2 0,0 0 0 16,5 1 1-16,-3 1 0 0,2 9 3 0,2-1 0 15,2 1-2-15,0-3 3 0,1 2 0 16,-1-1-6-16,2-2 7 0,0-1-2 15,-2 1 2-15,3-1-2 0,2-2 1 16,-8-1-2-16,9 1-2 0,-2-2 2 0,1 2 2 16,1-2 0-16,-3 1-1 0,5 1 1 15,-3-2 0-15,3 1-6 0,1 0 7 16,-2 0 1-16,1 0 0 0,1 2 0 0,1 0 4 16,-1 1-3-16,2 1-8 0,1-1 9 15,1 1-1-15,20 23-3 0,-12-18 3 16,-4-4-1-16,-4-4 0 0,4 2-4 15,-2 2 5-15,25 15 0 0,-12-10 0 0,-8-7 0 16,-3-1 1-16,2-3-1 0,2 1-3 16,27 16-5-16,-16-11-19 0,-8-5-27 15,25 12-37-15,1 1-32 0,-2-2-48 0,3 3-176 16,4-2 58-16,30 13 48 0</inkml:trace>
  <inkml:trace contextRef="#ctx0" brushRef="#br0" timeOffset="150061.3381">12699 10960 25 0,'12'-2'57'16,"4"-1"13"-16,1 1 4 0,12-2-2 16,6 1-2-16,-3 0-4 0,5 1-4 15,-2-1-3-15,6 1-1 0,2 1-2 0,2-1-1 16,2 1 1-16,-1-1-2 0,45 1-2 15,-27 0-2-15,-9-2-2 0,-9 2-3 16,44 0-2-16,-4-1-1 0,-21 0-5 16,-10 1-1-16,-8 1-2 0,43 0 1 0,-24 0-2 15,-11-1-2-15,-7 1 1 0,40-2 1 16,-24 1 2-16,-13 1 1 0,-4 0 1 16,-4 0 4-16,5 0-2 0,-2 1 0 0,-3 1-2 15,5-1-1-15,-5 2-2 0,4 0-1 16,-2 1-2-16,1-1 1 0,33 7-1 15,-22-4-1-15,-10 0 1 0,-8-1 1 16,38 11-2-16,-20-5-3 0,-13-2-4 0,-6-2 1 16,0 3-3-16,1-1-2 0,-3 2 0 15,0 0-1-15,2 1 1 0,-5-2 1 16,2 2-2-16,-3 1 1 0,-1 0-1 0,-1 1-2 16,2 1 0-16,-4 1-1 0,1 1 0 15,-2 0-2-15,-3 2-1 0,3 2-1 16,21 22 1-16,-3-3-1 0,-11-9 0 0,-7-5 0 15,-4-6 0-15,-3 3-1 0,3 1-1 16,1-1 0-16,1 2 1 0,19 20 2 16,-11-11 0-16,11 15 2 0,-3-2 0 15,-12-11 0-15,-3-6 1 0,-7-3-1 0,-1 0 0 16,1 2 0-16,-2 1-1 0,2 1-1 16,-7 1 2-16,3-2-2 0,-3 3-1 15,-2-3-1-15,-2 2 1 0,-1 1 2 16,-2 1-1-16,-3 0 0 0,1-1 0 0,-1 3 0 15,-2 1-1-15,-2 0 0 0,-1 2-1 16,-3-2 2-16,-2-2-1 0,-1 3 1 16,-2-3-2-16,-18 26 1 0,3-17-1 15,-8 13 0-15,-5-6-3 0,0-1-1 0,-2 0-1 16,-2-3-5-16,-5 1-6 0,-4-2-1 16,0 0-3-16,-25 15 3 0,24-21-2 0,0 1 1 15,-3-2-1-15,-3-1 2 0,3-2 0 16,-3-2 0-16,1-1 0 0,2-1 1 15,-3-2 5-15,14-7-7 0,-18 6 1 16,0 0-3-16,1-1 0 0,0-2-1 0,-3 0-1 16,4-1-1-16,-3 0 2 0,0 2 9 15,-4 0-8-15,0-4 1 0,-1 0-3 16,-3 1 1-16,2-1-1 0,-4 1 2 16,2-2-1-16,0 0 0 0,4-1 0 0,1-3 4 15,-7 0-3-15,21-6 3 0,5-1-1 16,-24 6 1-16,16-6 1 0,13-2 1 15,5 1 1-15,-36 5-2 0,19-4 1 16,11-2 1-16,4 0 6 0,-2-4-4 0,-33 8 4 16,18-5-1-16,13-1-2 0,3-2-1 15,-2 1 6-15,2-2-9 0,-1 1 1 16,-1-1 1-16,-37 3 0 0,15-2 0 0,13-1 3 16,6-2-5-16,0 0-1 0,-38 2 1 15,21-1 5-15,9-1-3 0,9 0-2 0,-39 4 5 16,22-2-1-16,8-1-6 15,-30 3 4-15,23-3 0 0,11 1 0 0,-31 3 2 16,19-2-2-16,11-1-1 0,-33 3-4 16,21-5 8-16,7 1 1 0,10-2 0 0,-41 1 0 15,20-3 1-15,12-1 1 0,-29-4 0 16,3-1 0-16,2-2 0 0,19 1 1 16,-20-8 1-16,1 1 1 0,6-2 2 15,-2-3-2-15,5-3 2 0,-2 2 4 0,5-3 1 16,-3-1 1-16,-1-1 1 0,4-2 1 15,2-2 0-15,0-6 2 0,1 0 0 16,6-3 0-16,1-1-1 0,1-1-3 16,1-3 0-16,-16-19-1 0,22 19-1 0,-2-2-2 15,1 0 1-15,0-1 2 0,1-1 1 16,0-2 3-16,2-2-1 0,7 1-1 16,-1 0 2-16,11 12-1 0,-8-12-1 15,-2 0 0-15,2 2-1 0,11 11 0 0,2 6-2 16,5 4 0-16,-12-24-2 0,4 10-1 15,7 8-2-15,3 2 0 0,-12-25 3 16,9 13-2-16,6 10-3 0,1 3-1 0,4-1-1 16,0-3-1-16,0 0-2 0,1-4-1 15,5-1 0-15,-1 0-1 0,3-5 2 16,2 0-2-16,1-1 2 0,6-36-5 16,1 23 0-16,-1 11-2 0,2 10 0 0,11-30-1 15,2 22 1-15,-2 9 0 0,15-14-5 16,-5 13 2-16,17-5-10 0,3 2-7 0,-11 12-11 15,17-5-20-15,8 3-21 0,1 9-22 16,7 4-25-16,2 3-24 0,-14 7-48 16,23 1-145-16,4 0 57 0,-1-3 47 15</inkml:trace>
  <inkml:trace contextRef="#ctx0" brushRef="#br0" timeOffset="153517.0924">16328 15304 4 0,'21'79'71'0,"10"32"29"0,1-5 12 15,-6-33 1-15,11 33-7 0,-8-35 5 16,11 26-14-16,-8-31-8 0,2-3-7 0,14 28-8 16,-17-33-9-16,0 0-9 0,-5-16-10 15,-5-10-20-15,-5-2-22 0,3-5-54 16,-2 1-26-16,0-2-96 0,-2-3 29 0,-3-7-96 15</inkml:trace>
  <inkml:trace contextRef="#ctx0" brushRef="#br0" timeOffset="154117.0323">16104 15441 49 0,'-7'-23'119'0,"4"-2"29"0,1-7 6 15,3-2-2-15,6 0-6 0,3-3-10 16,14-26-12-16,-2 19-9 0,-3 11-12 16,0 6-10-16,3 6-10 0,1 1-8 15,1 4-8-15,4 4-8 0,1 4-8 0,1 4-4 16,-5 4-4-16,5 5-4 0,-1 3-1 15,-1 7-4-15,-3 3 0 0,-3 1 0 16,-1 5 0-16,-3 0 0 0,-5 2 4 0,0 1 2 16,-3 3 1-16,-4 0 0 0,-3 2-1 15,-3 2-2-15,-2-2-2 0,1 0-3 16,-4-1-6-16,1 0-18 0,-1-8-52 16,0-4-64-16,4-3-42 0,-1-1-194 0,-1-5 57 15,2-1 48-15</inkml:trace>
  <inkml:trace contextRef="#ctx0" brushRef="#br0" timeOffset="154761.4649">16643 15159 14 0,'10'-9'80'0,"3"-1"27"0,1 4 9 0,0 1-1 16,3 3-2-16,2 3-8 0,9 7-4 16,0 3-7-16,-1 3-6 0,-1 6-5 15,0 3-6-15,-2-1-7 0,-4 3-3 16,0 1-4-16,-2-3-4 0,-3-3 1 0,-5-2 2 16,-2-4 4-16,-1-3 2 0,-5-1 3 15,1-1 2-15,0-3 1 0,-2-1 1 16,-1-1-4-16,0-3-6 0,0-1-11 15,0 0-11-15,-7-14-12 0,3 0-2 0,-6-11-8 16,2-5-6-16,0-2-4 0,2-1-5 16,-1-1 0-16,0 4-3 0,3-2 4 15,0 9 4-15,2 3 3 0,1 2 2 16,0 4 2-16,0 4-1 0,0 0 3 0,-1 2-4 16,1 1-7-16,1 2-4 0,1 0-4 15,1 3-5-15,-2 2 4 0,0 0-4 16,12 5 1-16,-1 4 3 0,7 7 1 0,-1 3 0 15,2-2 1-15,1 1-1 0,1-2 1 16,1-2-1-16,1-2 0 0,3-2 0 16,0-2 2-16,-3-4 1 0,-3-2 0 15,-2-2 1-15,0-3 0 0,2-2 4 0,4-6-2 16,-4-1 1-16,0-5 3 0,-8 3 3 16,0-8 3-16,-2 1 4 0,-7 2 6 15,-1-1 6-15,-5-2 10 0,-3-7 6 16,-4-3 5-16,-6 2-1 0,-4 2 1 0,0 1 2 15,-3 4-1-15,0 4 0 0,0 0-3 16,1 5-4-16,-4 3-3 0,4 4-6 16,5 3-6-16,1 3-6 0,2 2-4 0,1 1-6 15,5 1-7-15,-1 2-8 0,1-1-21 16,1 2-27-16,3 2-17 0,2-2-14 16,0 1-42-16,4 0-22 0,0 0-19 15,4-2-19-15,1-2-15 0,2-1-18 0,1-3-132 16,4-3 57-16,9-6 48 0</inkml:trace>
  <inkml:trace contextRef="#ctx0" brushRef="#br0" timeOffset="155218.1044">17233 14621 83 0,'0'-17'51'0,"-3"1"2"15,-1-2 17-15,-1 2 23 0,1 2 27 16,0 2 24-16,-2-1 19 0,2 3 11 16,-1 2 3-16,4 1-14 0,-3 1-15 0,1 0-15 15,2 3-20-15,1 3-15 0,0 0-11 16,0 0-8-16,0 0-11 0,27 28-4 15,-9-4-5-15,1 6-3 0,21 29-5 16,-4 1-4-16,-2-3-2 0,-1-4-3 0,-9-12-4 16,-3-8-3-16,-4-7-3 0,-2-1-3 15,-2 0-2-15,2-2-2 0,-4-5-3 16,-4-4 1-16,1-3-2 0,-6-2 2 0,3-2 4 16,-1-1 2-16,-3-3 2 0,-1 1-2 15,0-4-4-15,0 0-4 0,0 0-3 16,0 0-3-16,-8-15-2 0,5 6-3 15,0-8-1-15,1-1-1 0,1-4-2 0,1 0-2 16,5-8-2-16,1-2-1 0,4 5 1 16,0 1-7-16,2 2-1 0,2 1 7 15,0 8 1-15,0 5 1 0,0 1-1 16,2 4-1-16,0 3-1 0,-1 1-2 0,3 3 1 16,-1 4 0-16,5 6 1 0,-1 2 3 15,-4 4 2-15,-4-3 2 0,-3-1 1 16,-4 1 3-16,-2 1 2 0,0 2 3 15,-4-2 0-15,-2 5 1 0,-4 7 3 0,-3-2-2 16,-3 0-1-16,-2-3-4 0,0-2-5 16,0-7-9-16,2-3-40 0,2-5-49 15,1-4-62-15,-1-2-49 0,3-4-36 16,-3-7-155-16,-5-10 65 0,0-7 54 0</inkml:trace>
  <inkml:trace contextRef="#ctx0" brushRef="#br0" timeOffset="155417.7478">17528 14322 29 0,'-1'-28'85'16,"-2"7"46"-16,2 5 38 0,0 3 21 16,1 2 4-16,-1 3-10 0,1 2-17 15,0 0-17-15,0 2-14 0,2 3-10 0,-2 1-7 16,9 6-2-16,1 5-10 0,5 8-7 16,2 5-9-16,2 3-7 0,19 28-7 15,-2-4-8-15,-8-11-12 0,-5-8-17 0,16 17-25 16,-9-17-39-16,-6-7-39 0,-2-7-56 15,-1-1-39-15,2 0-39 0,-1-5-116 16,-5-3 52-16,0-4 44 0</inkml:trace>
  <inkml:trace contextRef="#ctx0" brushRef="#br0" timeOffset="156529.3965">17971 14608 33 0,'-1'-3'103'0,"1"3"30"0,-3-5 8 16,1 2-2-16,2 3-8 0,0-6-2 15,0 6-7-15,4-7-6 0,-2 4-3 16,2-5-5-16,4-2-4 0,1-2-6 16,6-7-5-16,0-2-7 0,0-1-6 0,2 1-5 15,-2-3-7-15,-2-1-5 0,1 1-4 16,-4 0-4-16,-1 0-2 0,-2 4 1 16,-4 4 6-16,0 2 4 0,-3 1 0 0,-2 4-1 15,0 0-2-15,-1 2-3 16,-2 2-4-16,1 2-6 0,-2 3-6 0,-1 2-2 15,-4 8-4-15,-7 7-4 0,0 7-1 16,3 2-2-16,2 6-2 0,1-1-2 0,3 2-3 16,2-1-2-16,5 0-1 0,2-6-3 15,1-4-3-15,4-3-1 0,2 7-3 16,5-2-4-16,-1-9-6 0,0-3-9 16,2-4-7-16,-1-5-5 0,0-4-8 0,5-2-8 15,7-9-12-15,-1-5-2 0,0-5-8 16,0-3-5-16,-4-3 8 0,18-26 0 15,-18 12 6-15,-3 8 5 0,-5 3 6 0,1 0 7 16,-3 2 12-16,0 2 17 0,-4 6 11 16,2 6 10-16,-5 2 6 0,2 3-1 15,-1 3-2-15,0 2-7 0,0 1-4 16,1 2-2-16,-4 2 1 0,0 0 2 0,13 8 0 16,-4-1 4-16,0 3-3 0,-1 1-1 15,2 1-1-15,0-1-2 0,-1 0-1 16,1 1 1-16,0-3 0 0,-1 0 0 15,0-1 0-15,-2-2 1 0,1 0 1 0,-2-2 0 16,-2-1 2-16,2 0 2 0,-1-2 1 16,0-1 2-16,-5 0 2 0,0 0-1 15,11-4 0-15,-7-1 0 0,1 0-3 16,0-2 0-16,-1 0-1 0,1 0-2 16,-1 0-1-16,-1-1 1 0,0-1-1 0,1 1-2 15,-1 1 0-15,1 1 2 0,0-2 0 16,-2 1-3-16,1 2 0 0,-1 0-1 0,0 1-6 15,-1 0-2-15,1 2 0 0,-2 2-1 16,3-5 0-16,-3 5-2 0,4-4 0 16,-2 1-1-16,-2 3 2 0,5-2 0 15,-5 2 0-15,4-3 1 0,-4 3 1 0,4-3 1 16,-4 3 1-16,0 0 1 0,5-2 1 16,-5 2 1-16,2-3 1 0,-2 3 1 15,0 0 1-15,3-2 1 0,-3 2 1 16,0 0 1-16,0 0 2 0,4-3 0 15,-4 3 0-15,0 0 2 0,0 0-2 0,2-3-2 16,-2 3-2-16,0 0-3 0,0 0-6 16,0 0-13-16,0 0-13 0,0 0-5 15,0 0-9-15,0 0-5 0,0 0-1 16,0 0 0-16,0 0 11 0,0 0-4 0,0 0 3 16,0 0 3-16,0 0 5 0,0 0 4 15,0 0-3-15,0 0 7 0,0 0 5 0,0 0 1 16,0 0-1-16,9 5 0 0,-9-5 4 15,0 0-1-15,0 0 2 0,0 6 2 16,0-6 0-16,0 3 1 0,0-3 1 16,0 0 2-16,0 6-2 0,0-6 4 15,0 0 7-15,0 4 0 0,0-4 4 0,0 0 10 16,1 3 18-16,-1-3 7 0,0 0 6 16,0 0 0-16,0 0-1 0,1-13-3 15,0 5-2-15,1-3-3 0,-2-1-4 16,1-5 4-16,1-1 0 0,1 0 1 0,-2 0 3 15,2 0 0-15,-2 2 2 0,2 2 0 16,-2 3-3-16,1 2-2 0,0-1-4 16,-1 3-3-16,4 1-5 0,-3 2-3 0,1 0-3 15,2 3-4-15,0 1-2 0,0 1-2 16,2 2 0-16,3 0-1 0,3 4-2 16,-1 0-1-16,1 1-1 0,3-1-1 15,-2 0-6-15,-1 0-20 0,3-1-20 0,-1 0-23 16,1-2-49-16,4-1-48 0,-1-2-58 15,1-2-237-15,10-5 76 0,0-3 63 16</inkml:trace>
  <inkml:trace contextRef="#ctx0" brushRef="#br0" timeOffset="157127.2392">18876 13054 26 0,'0'0'109'0,"0"0"47"15,4 14 25-15,1 2 13 0,7 15 5 16,8 37-5-16,2 4-7 0,-1 3-12 16,0 1-13-16,14 36-13 0,-13-37-11 15,13 26-12-15,-14-33-9 0,-6-15-11 0,5 15-10 16,-4-18-12-16,-3-8-13 0,-2-9-18 16,0 1-25-16,1-1-46 0,1-3-92 15,0-2-63-15,2-3-202 0,0-3 62 0,2-4 52 16</inkml:trace>
  <inkml:trace contextRef="#ctx0" brushRef="#br0" timeOffset="157558.887">19501 13418 972 0,'-4'-17'504'0,"0"-1"-234"0,-2 3-124 15,3-1-57-15,-2 2-21 0,2 1 3 16,-4 0 10-16,4 4 6 0,-4-1 4 0,1 2 3 16,0 1 0-16,-2 1-4 0,2 4-9 15,-1 0-9-15,-2 2-8 0,-2 3-7 16,-3 3-7-16,-9 8-6 0,2 2-5 0,3 3-7 16,2 0-5-16,2 2-2 0,6-4-6 15,0-2-4-15,4-2-2 0,3 1-4 16,4 3-2-16,2-1-5 0,10 8-3 15,0 1-6-15,6-2 1 0,4-1-2 0,2-2-4 16,1 1-1-16,1 0 2 0,25 13 1 16,-19-10 0-16,-6-8 2 0,-8-1-2 15,-1 0 3-15,-4-3 2 0,-3 0 2 16,-3-2 5-16,-4 2 9 0,-1 0 7 0,1-3 6 16,-3 2 4-16,-3 0 5 0,-3-2 5 15,-2 5 2-15,0 1 1 0,-4-3-1 16,-1 0-2-16,-10 3-1 0,-1-1-2 0,0-1-7 15,1-6-10-15,4-3-18 0,2 0-52 16,2-3-50-16,1-2-72 0,4 0-71 16,0-3-249-16,1-2 83 0,4-2 68 15</inkml:trace>
  <inkml:trace contextRef="#ctx0" brushRef="#br0" timeOffset="157922.7088">19767 13329 1 0,'4'8'97'0,"-1"0"45"0,-2 2 18 16,4 6 5-16,1 0-4 0,5 8-7 16,2 0-7-16,3 0-9 0,2-1-9 15,2-1-9-15,1-2-8 0,1-3-7 0,0-2-7 16,2-3-6-16,-4-4-6 0,-5-4-2 15,1-1 3-15,-5-2 5 0,1-3 6 16,-1-1 2-16,1-3-1 0,-1-2-2 16,-2-2 0-16,-4-2 2 0,-1-1-2 0,-4-1-2 15,-3-4-4-15,-4-7-5 0,-5-1-4 16,-2-1-4-16,-6 3-4 0,1 1-6 16,-5 1-6-16,-1 3-6 0,0 3-6 0,0 1-6 15,4 4-6-15,0 3-6 0,2 3-12 16,6 0-19-16,1 4-55 0,0 1-38 15,5 1-50-15,1 3-48 0,0 2-42 16,4 2 94-16,2-1-343 0,2 2 79 0,5 4 67 16</inkml:trace>
  <inkml:trace contextRef="#ctx0" brushRef="#br0" timeOffset="158345.0931">20098 12740 94 0,'-5'-6'173'0,"-1"2"28"16,2-1 4-16,1 3-10 15,1 0-15-15,2 2-7 0,0 0-5 0,0 0-3 16,7 20-6-16,6 6-8 0,-1 4-10 15,17 30-11-15,0 1-11 0,2 3-10 0,1-5-10 16,-2 1-9-16,-7-16-10 16,-3-9-11-16,17 19-16 0,-9-17-22 0,-7-7-26 15,-3-8-61-15,1-1-56 0,0-3-44 16,-1-1-48-16,-2-5-173 0,-3-2 62 16,-3-5 53-16</inkml:trace>
  <inkml:trace contextRef="#ctx0" brushRef="#br0" timeOffset="159077.8396">20502 13155 12 0,'-1'-5'123'16,"0"1"43"-16,-1-1 13 0,2 3 1 0,0 2 0 16,0 0-3-16,0 0-1 0,0 0-12 15,8 7-11-15,-3 0-12 0,5 2-11 16,0 1-13-16,1 1-12 0,8 6-9 15,-1-2-9-15,4 0-8 0,-6-4-7 0,-3-1-6 16,1-4-6-16,1 1-5 0,-3-2-4 16,3-2-4-16,-2 0-4 0,-2-3-2 15,-1-2-2-15,-1 1-2 0,-2-3 4 16,2-2-4-16,0-1-4 0,-1-3-2 0,0-2-2 16,0 0-1-16,-5 0 1 0,0 0 4 15,-2 2 3-15,0 0 5 0,-1-2 3 16,2 2 3-16,-1 0 3 0,-1 0 2 15,0 1 2-15,0 2-1 0,0 0-2 0,0 1-3 16,0 1-6-16,0 1-6 0,0 0-5 16,0 0-6-16,0 0-6 0,1 1-5 15,-1 1-5-15,0-1-3 0,1 0-4 16,-1 3 0-16,2-3 0 0,0 0 0 0,-2 3 2 16,3-2-2-16,-3 2-1 0,1-2-2 15,-1 2 1-15,5-3 0 0,-5 3 1 16,2-2 1-16,0 1 0 0,-2 1 2 0,1-3 2 15,-1 3 3-15,1-2 1 0,-1 2 3 16,0 0 2-16,1-2 4 0,-1 2 2 16,0 0-1-16,-1-5-1 0,1 5-1 15,0-2-2-15,0 2-2 0,0-4-1 0,-2 2-2 16,2 2-1-16,-2-4-2 0,2 4-1 16,-2-4-2-16,0 4-1 0,2 0 0 15,-3-3-2-15,3 3 0 0,-2-2-2 0,0-1-1 16,2 3-2-16,-4-2 1 0,4 2-1 15,-2-3 1-15,2 3 0 0,-3-2 0 16,3 2-1-16,-5-3 1 0,5 3-1 16,-1 0 2-16,1 0-2 0,-2-3-2 0,2 3 0 15,0 0-1-15,-6-1-2 0,6 1-5 16,0 0-2-16,0 0-3 0,0 0 1 16,0 0 0-16,-2 6 1 0,2-1 3 15,2-1 1-15,2 3 1 0,0 2 2 0,1 3 1 16,3-1-1-16,0 1 2 0,1-1 1 15,0 1-4-15,3-2-8 0,-2-1-8 16,2 1-20-16,0-3-15 0,0 0-16 16,-1-1-30-16,2-2-48 0,-1-1-58 0,-1-2 87 15,-1 0-359-15,-1-2 82 0,0-2 66 16</inkml:trace>
  <inkml:trace contextRef="#ctx0" brushRef="#br0" timeOffset="159325.0481">20776 12500 83 0,'-10'-11'197'0,"3"2"53"0,-2 2 23 0,4 0 3 16,0 2-12-16,4 1-21 0,1 4-26 15,-8-5-23-15,8 5-21 0,0 0-19 16,0 0-14-16,8 23-13 0,3 2-12 15,3 2-10-15,2 5-10 0,19 28-10 16,-2-1-21-16,-2-3-28 0,3 0-31 0,-7-14-62 16,10 8-55-16,-10-11-50 0,-4-9-54 15,-3-6-210-15,0 1 71 0,-1-2 60 16</inkml:trace>
  <inkml:trace contextRef="#ctx0" brushRef="#br0" timeOffset="159570.182">21008 12897 27 0,'0'-14'115'0,"0"2"43"0,0 2 18 0,2-1 5 16,0 2-5-16,4 1-5 0,-3 0-5 15,4 2-9-15,-2 2-13 0,2 1-13 16,2 3-10-16,0 3-10 0,5 2-11 0,1 4-8 15,4 7-9-15,-1 1-10 0,1 1-10 16,-3 2-20-16,2 1-25 0,-3-2-52 16,0 2-67-16,-5-5-46 0,0-2-191 15,-1-2 57-15,0-3 46 0</inkml:trace>
  <inkml:trace contextRef="#ctx0" brushRef="#br0" timeOffset="159762.5058">21083 12532 1122 0,'-17'-12'600'0,"2"2"-250"0,3 1-139 0,2 2-83 16,1 2-48-16,3-1-30 0,0 2-20 16,1 0-17-16,0 1-34 0,2-1-54 15,1 2-14-15,2 1-35 0,0 1-52 0,5-3-175 16,0 3 59-16,5 3 49 0</inkml:trace>
  <inkml:trace contextRef="#ctx0" brushRef="#br0" timeOffset="159984.0295">21377 12601 44 0,'-1'7'99'0,"0"1"22"0,1 0 11 15,1 1 3-15,1 2-2 0,7 4-7 16,-1-1-7-16,5 7-8 0,5-1-10 16,-2-2-9-16,4-3-14 0,2-1-6 0,-1-1-14 15</inkml:trace>
  <inkml:trace contextRef="#ctx0" brushRef="#br0" timeOffset="166298.844">21422 12655 13 0,'-3'1'63'0,"2"2"20"15,0 0 9-15,1 1 4 0,0 2-1 16,0 6-6-16,5 4-5 0,-1 0-6 0,2 1-6 16,3 8-7-16,2-1-3 0,-2-6-6 15,0-3-5-15,1-1-3 0,-2-2-3 16,0-2-2-16,1 0-3 0,0-4 0 0,-3-1 2 16,0-2 5-16,1-3 1 0,-4 0-2 15,6-3-1-15,-4-3-2 0,0-2-2 16,-1-4-3-16,-2-4 4 0,-2 1 2 15,-1-2 6-15,-2-1 8 0,-1-10 7 16,-5 3 8-16,-4 1 4 0,2-1 1 0,-4 3-1 16,1 4-1-16,-3 1-4 0,-1 1-3 15,-2 5-5-15,5 5-6 0,-2 1-6 16,0 4-5-16,-1-1-6 0,6 1-5 0,-3 2-4 16,5 1-10-16,-1-1-17 0,2 3-33 15,2-1-33-15,0 1-17 0,2 2-35 16,0-2-6-16,4 1-9 0,1-2-4 0,1 1-5 15,2-1-2-15,3 0 3 0,0-1 10 16,0-2 5-16,3 1 9 0,1-2 13 16,0 0 9-16,4-4 8 0,1-1 11 15,-1-1 19-15,1 0 24 0,-1-2 22 16,0 0 14-16,-2 0 14 0,1 0 15 0,0 0 14 16,-1-1 12-16,0 2 7 0,-1 0 6 15,2 1 2-15,-2 1 0 0,-2 2-1 16,2 0-2-16,-1 3-2 0,0 1 0 0,3 2-1 15,0 2 0-15,4 0-2 0,-4 4-4 16,9 6-5-16,-2 2-4 0,-2 1-4 16,2 3-4-16,-3-1-4 0,2 0-4 15,-8-4-4-15,-2-2-4 0,-2-2-3 0,0 1-4 16,0-2-5-16,-3-3-2 0,1-2-4 16,-1 2 0-16,1-3 1 0,-3 0 6 15,-1-1 1-15,2-2 0 0,-3-1-4 16,0 0-8-16,0 0-5 0,4-17-5 0,-3 4 0 15,0-7-7-15,0-11 3 0,2-1-2 16,3-1-2-16,-1 2 7 0,0-1 6 16,3 4 7-16,-1 3 5 0,-1 4 10 0,3 5 3 15,-3 4 1-15,2 0 1 0,-1 2 2 16,2 2 2-16,0 2 3 0,-1 3 2 16,1 2 3-16,0 1 1 0,1 2-2 15,4 3-3-15,-2 5-3 0,7 5-2 0,0 4-3 16,-4 1-8-16,-1 0-18 0,-1 0-41 15,-1-3-43-15,-5-3-51 0,2-2-53 16,-1 1-57-16,-2-1-176 0,1-1 69 16,1-5 58-16</inkml:trace>
  <inkml:trace contextRef="#ctx0" brushRef="#br0" timeOffset="167313.3456">22289 11791 5 0,'-7'-4'83'0,"-2"2"38"16,2-1 20-16,-3 0 7 0,-1 0 0 15,-4 3-6-15,-5-3-9 0,-11 1-11 0,-5 2-9 16,-2 0-11-16,-4 2-10 0,-42 7 0 16,-1 1-13-16,2 5-10 0,-33 6-8 15,32-3-8-15,-32 10-7 0,-1 1-5 16,3 2-5-16,0 2-5 0,3 2-3 0,3 0-3 16,-2 0 0-16,-1 3-3 0,-3 1-2 15,3 3-2-15,-2 1 0 0,-2 2-5 16,0 0-1-16,-4 3 3 0,-1 3-6 15,-6 0 4-15,4 2 10 0,-1 0 0 0,2-3 1 16,4-2 1-16,2 2-1 0,-1 1-2 16,-1 0 0-16,-3 7-7 0,-6 7-8 15,-6 7-12-15,-2 7-4 0,-2 4-3 16,0 1-1-16,-1 0-3 0,3 2 4 0,-2 3 5 16,4 1 4-16,-5-1-1 0,2 10 3 15,0-1-1-15,1 3 2 0,1 7-6 16,3-2 3-16,0 3-3 0,2 0 4 0,3 3-3 15,-1 6 0-15,6-8 2 0,4 9 3 16,9 2-1-16,5 0-3 0,5 1 4 0,5-3-3 16,8-5-3-16,6-5 4 15,7-5 2-15,6-1 0 0,12-8 1 0,20-32 2 16,5-1-1-16,10-12 0 0,7-9 1 16,4-5-1-16,2 2-1 0,6-1-6 0,4 2-1 15,3-3-2-15,19 26 2 0,-2-22 1 16,1-9 1-16,25 12-3 0,4-8 4 15,7-7 3-15,4-5 0 0,7-6 2 16,8-5-3-16,5-5 2 0,8-7 0 0,39-5 4 16,2-9 3-16,-1-8-1 0,3-6-1 15,5-2 2-15,5-12 1 0,5-6-2 16,10-8 0-16,-7-3 0 0,13-7 2 0,6-8-3 16,3-11-1-16,6-8 4 0,5-5 2 15,1-4-1-15,4-4 0 0,13-4 0 16,-1-9 0-16,1-6-1 0,4 0-2 15,3-1 0-15,2 1-2 0,1 0 1 16,-1 0 1-16,1 4 1 0,-3 5-1 0,1-1 0 16,-4 1 3-16,-5 1 2 0,-10 0 6 15,-1 0 3-15,-5 0 3 0,-6 5 2 16,-5 5-1-16,-7 4-1 0,-2 4-4 0,-19 3-1 16,-12 3-3-16,-8 3-9 0,-8 3-11 15,-10-1-14-15,-12 4-6 0,-13 1 2 16,-15 6-2-16,-11-5-2 0,-24 20 2 15,-9-1 0-15,-15 11 1 0,-6 6 3 0,-7 5-1 16,-7-3 2-16,-13-35 8 0,-11 8 12 16,-25-18-1-16,-7 14-3 0,12 29 4 15,-32-14 2-15,-6 10 2 0,-5 8 3 0,22 15 2 16,-39-7 4-16,-7 10-1 0,-5 5-1 16,-7 6-1-16,-8 8-2 0,-7 4 0 15,-4 9 1-15,-8 7 1 0,-4 10-1 0,-8 6 2 16,-8 8 0-16,-7 7-4 0,-11 9-6 15,-3 11-16-15,-3 9-7 0,-5 17-15 16,-8 15-16-16,-6 18-32 0,1 9-21 0,-2 19-40 16,-2 15-184-16,-5 8 54 15,0 21 46-15</inkml:trace>
  <inkml:trace contextRef="#ctx0" brushRef="#br0" timeOffset="174924.4264">20682 17002 24 0,'-2'2'66'0,"2"-2"11"0,-10 1 13 16,8-1 3-16,-2 1-1 0,4-1-2 15,-7 0-3-15,2 0-4 0,5 0-12 16,-8 0 4-16,4 0-1 0,4 0-3 0,-9-1-3 16,7 0-1-16,-4-1-2 0,4 1-2 15,-2-1-2-15,-2 0-3 0,4 1-5 16,-2-1-5-16,0-1-3 0,-1-1-2 15,1 0-12-15,2 0 1 0,-3-1-4 0,0-2-3 16,2-1-1-16,1-2-2 0,0-2-1 16,4-5-5-16,3-11 6 0,1-3 2 15,3-3 2-15,2 0 0 0,3-1-2 16,16-26-2-16,-10 16-6 0,0 12 2 0,-1 6 0 16,1 2-2-16,-1 2 1 0,-1 2-2 15,5 2-1-15,-2 2-4 0,0 3 0 0,2 4-2 16,-2 4 1-16,-5 3-1 0,1 1-2 15,-1 6-1-15,-1 2 0 0,5 7 4 16,-1 6 3-16,1 4 4 0,-9 6 3 16,1 3 2-16,-4 4 0 0,-1 2 0 0,-5 5 0 15,-2 0 1-15,0 4 0 0,-6 34-1 16,-2-20 2-16,2-13 0 0,-4-8-1 16,3 1 1-16,-1-2 2 0,3-1-2 15,-5-1 0-15,2-1-1 0,1-1-2 0,1-3-3 16,-2-3-1-16,2-3 0 0,2-6-1 15,0-4 1-15,0-2 0 0,2-2 2 16,1-5-1-16,-2 1 1 0,2-1-1 0,-2-1 2 16,2-1 2-16,1-1 1 0,-1 0-2 15,1 0-4-15,0-1-1 0,0-1-1 16,-1 1 0-16,1 0-1 0,0-3-3 16,-1 3 0-16,1 0-2 0,0-3 0 0,-2 4 2 15,2-4-2-15,0 3 0 0,0-1-1 16,0-2 2-16,0 0 1 0,0 0 7 15,0 0 9-15,0 0 11 0,14-9 12 0,2-11 8 16,4-6 5-16,22-26 0 0,0-9-1 16,16-18-2-16,-15 23-3 0,-4 2-4 15,1 1-5-15,-2 3-4 0,-8 9-4 16,-9 9-2-16,-2 4-2 0,3 0-3 0,-4 2-3 16,0 0-3-16,-3 3 0 0,0 3-6 15,-5 4-1-15,0 3 2 0,-1 2-3 16,-5 3-7-16,2 1-13 0,-4 2-30 15,2 0-36-15,-1 2-41 0,-1-1-53 0,-1 1-69 16,1 2 86-16,0-1-371 0,-2 2 86 16,0 0 72-16</inkml:trace>
  <inkml:trace contextRef="#ctx0" brushRef="#br0" timeOffset="176247.04">21278 16428 37 0,'-1'2'74'0,"-3"-1"18"16,4-1 8-16,-6 2 2 0,5-1-1 16,1-1-1-16,0 0-2 0,-11 0-4 15,11 0-3-15,0 0-3 0,-12-3-5 0,8 1-1 16,1 0 1-16,-4-2-7 0,3 0-2 16,-3-2-7-16,2-1-6 0,0-5-3 15,0-2-1-15,0-4 0 0,4 0 0 16,1-4 2-16,5-13 1 0,1 0 3 0,3-1 0 15,10-35-1-15,-6 26-2 0,5 6-2 16,-4 7-3-16,18-25-4 0,-8 19-4 16,-4 8-4-16,-3 5-3 0,4 2-4 15,-1 1-1-15,1 2-3 0,-1 3-2 0,-1 2-4 16,0 3-3-16,-6 3-2 0,1 2-4 16,0 4-2-16,-3 1-3 0,-2 0 4 15,1 4-1-15,-3 0-1 0,-1 3 3 16,2 5 2-16,1 3 2 0,-5 2 0 0,2 3-2 15,-5 3 2-15,-1 1 1 0,-4 12-1 16,-3 0-1-16,-1-1-2 0,2-2 1 16,-3 0-1-16,-2-3-3 0,1-1-2 0,1-1 0 15,-2-2 0-15,2-5 1 0,2-3-1 16,-1-2 3-16,2-2-3 0,1-3 0 16,0-1 1-16,0-3-1 0,3 2 3 15,-2-2 1-15,0 0 0 0,3-3-3 0,0 2-3 16,-2-3-2-16,3-1-3 0,0 0 0 15,0 0-1-15,9-11 0 0,-2 1-2 0,4-2-1 16,8-7 0-16,1-1 0 0,6 0-2 16,-2 1 0-16,4 1 0 0,-3 1-2 15,6 1 1-15,1 3 0 0,-2 3-2 16,1 2 2-16,-1 0-1 0,-5 6 0 0,-6 1-1 16,-2 1-1-16,-1 0 2 0,-2 3 2 15,0 2 7-15,0 2 7 0,-4 4 6 16,-2 0 4-16,-4 3 2 0,-1 5 1 15,-3-1 0-15,-5 13 0 0,-3 1-1 0,-3 0 3 16,-5 2-4-16,-17 23-1 0,10-14-2 16,-2-12-1-16,4-5 0 0,-1-1-2 15,-2 1-1-15,0-3-3 0,1-2-3 16,-1 0-4-16,1-4-21 0,2-3-32 0,3-4-32 16,6-2-49-16,1-1-55 0,1-2-63 15,2-1-239-15,1-2 81 0,2-1 67 0</inkml:trace>
  <inkml:trace contextRef="#ctx0" brushRef="#br0" timeOffset="176916.9291">21158 15349 26 0,'-64'34'52'16,"-21"21"9"-16,5 6 1 0,9 5-4 15,3 6-4-15,2 13-6 0,2 0-4 16,7 13-1-16,0 5 3 0,5 7 5 0,8 5 5 16,1 4 6-16,8 7 8 0,9-5 3 15,12-34 3-15,5 4-1 0,8 4 0 0,10 37-44 16,13-19 25-16,8-6 8 15,18-12 2-15,4-11-2 0,11-13 3 0,-14-23-4 16,38 6-3-16,-23-24-5 0,9-7-3 16,6-10-4-16,-13-11 1 0,27-9 0 0,28-19 0 15,-4-11 0-15,-7-17 0 0,-3-17 1 16,-8-8 7-16,4-23-3 0,2-1 3 16,-3-13-2-16,-5-4-1 0,-2-7-4 15,-7-3-4-15,-7-2-8 0,-10 2-1 0,-5 4-3 16,-13-1-2-16,-11 4 1 0,-14 4-1 15,-12 32-2-15,-7-1-4 0,-12-1 0 16,-7 1-1-16,-3 2 0 0,-8 8 3 16,-18-20 8-16,9 38 8 0,-8 7 6 0,-3 6 8 15,4 15 7-15,2 10 3 0,-25-4-2 16,4 11-6-16,9 9-5 0,0 6-8 16,-81 19-5-16,15 13-6 0,8 11-6 0,7 14-7 15,7 14-7-15,3 5-10 0,8 6-23 16,5 5-26-16,9 0-29 0,4 3-32 15,13 1-42-15,18-24-45 0,7 4-37 16,4-3-205-16,13-13 73 0,7-10 60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116.04224" units="1/cm"/>
          <inkml:channelProperty channel="Y" name="resolution" value="1984.6759" units="1/cm"/>
          <inkml:channelProperty channel="F" name="resolution" value="0" units="1/dev"/>
          <inkml:channelProperty channel="T" name="resolution" value="1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21756 12629 1742 0,'-7'-15'313'0,"-2"-2"-138"15,-1 3-64-15</inkml:trace>
  <inkml:trace contextRef="#ctx0" brushRef="#br0" timeOffset="1.33103E13">21522 12446 5 0,'3'-8'93'0,"-2"2"51"0,1-1 22 16,1 3 9-16,-1-1-10 0,0 1-14 15,-2 3-17-15,2-1-13 0,2 0-11 0,0 1-10 16,-4 1-7-16,6 1-10 0,-1 3-8 16,3-1-8-16,-1 3-7 0,2 3 3 15,0 0-10-15,-2 0-6 0,2-1-7 0,-1 3-8 16,-2-3-16-16,-1 0-46 0,0 0-66 15,1 0-56-15,-4-1-135 0,4 0 49 16,-3 0 39-16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116.04224" units="1/cm"/>
          <inkml:channelProperty channel="Y" name="resolution" value="1984.675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0-15T05:51:51.9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7221 11283 7 0,'0'3'32'0,"0"0"14"15,0 1 8-15,-1-1 4 0,1 0 1 0,-3 1 1 16,3-1 0-16,-1 1-3 0,-1 0-1 15,2 0 0-15,-1-1-3 0,0 2-1 16,0-2-3-16,1 2-2 0,-1 3-4 16,0-2-2-16,-1 0-3 0,-1 0-2 0,2-2-3 15,0 1-2-15,1-1-3 0,0 1-3 16,-1-2-3-16,1 2-3 0,-1-2 3 16,1 1 7-16,1-1 16 0,1-2 16 0,-2-1 13 15,19-8 7-15,3-10 5 0,51-46 1 16,-4-7-2-16,3-5-2 0,0-3 3 15,-1 4-9-15,1 2-4 0,-5 2-4 16,-19 21-2-16,2 1 0 0,-3 0 2 16,-4 3 1-16,-8 10-1 0,-6 9-2 0,-5 2 0 15,-3 5-3-15,0 1-2 0,-2 2-3 16,-4 4-5-16,-3 3-4 0,-4 3-3 16,-2 0-3-16,0 2-6 0,-3 1-14 0,1 1-31 15,-4 3-62-15,0 0-64 0,0 0-54 16,-9 17-55-16,-7 1-142 0,2 3 64 0,-2 1 54 15</inkml:trace>
  <inkml:trace contextRef="#ctx0" brushRef="#br0" timeOffset="966.1174">8502 9579 20 0,'-14'-5'100'0,"2"3"33"15,1 2 9-15,0 6 3 0,-8 10-6 16,0 7-2-16,5 8-3 0,-13 36-5 15,8 5-7-15,8 4-8 0,3 4-9 0,7-15-8 16,8 16-5-16,-2-21-6 0,4-12-7 16,11 25-8-16,-1-24-6 0,-3-10-5 15,0-8-3-15,2-2-2 0,3-3-2 0,2-2-3 16,2-3-3-16,-3-5-4 0,5-3-1 16,0-6-1-16,-5-4-5 0,-3-5-1 15,-2-3-2-15,8-8-4 0,-4-2-3 16,-1-6-2-16,-2-3-3 0,-7-4-1 0,-1-3-2 15,-1-3-1-15,-7-3-1 0,-1 0-3 16,-3-1 2-16,0 3-1 0,-6-2 3 16,0 3 4-16,0 4 4 0,-5 2 4 0,2 1 3 15,0 4 6-15,-2 2 0 0,1 6 0 16,3 4-1-16,0 2-2 0,2 3-4 16,-1 1-6-16,4 3-8 0,-3 2-5 15,7 0-4-15,-3 7-2 0,1 2-3 0,4 1-1 16,0 10 0-16,9 10-1 0,0 1 0 15,8-1-1-15,16 22-7 0,-3-19-2 16,-7-9 2-16,2-8-1 0,3-3 9 16,0-4-8-16,1-4 3 0,2-1-2 0,-5-4 3 15,6-5 1-15,-2-3 2 0,-3-6 1 16,-5-2 2-16,2-4 2 0,-6-2 1 16,-5-2 2-16,-1-2 2 0,-9-2 3 15,-1 3 4-15,-8 3 7 0,-2-7 5 0,-7 2 6 16,-3 3 4-16,-3 1 2 0,-4 6 0 15,-3 1 1-15,-3 4-3 0,-1 4-2 0,-2 3-4 16,-3 6-3-16,0 4-4 16,0 3-4-16,3 4-5 0,1 3-6 0,1 1-11 15,3 5-34-15,6 1-30 0,5 3-32 16,3 3-46-16,9 0-48 0,0-3-46 0,8-5 103 16,6 8-314-16,3-4 75 0,8-4 62 15</inkml:trace>
  <inkml:trace contextRef="#ctx0" brushRef="#br0" timeOffset="2259.6878">9061 9751 84 0,'-5'-15'120'15,"1"1"12"-15,2 2 1 0,1 1-8 16,1 2-9-16,1 1-13 0,1 0-10 0,4 2-10 16,0 2-7-16,4 2-4 0,2 2-3 15,6 3-7-15,10 8-5 0,2 3-3 16,1 3-4-16,19 19-4 0,-13-7-5 0,-8-4-3 15,-7-2-2-15,2 0-3 0,-4 0 0 16,-1-1-4-16,-3-2-3 0,0 1-2 16,-4-7 0-16,-4-1-1 0,-4-2 5 15,2-2 5-15,-4-1 11 0,-1-2 9 0,-1-1 4 16,-1 0 1-16,-1-1-1 0,-3-2-2 16,2-2-3-16,-5-2-6 0,-4-5-6 15,-8-7-5-15,-3-5-3 0,-1-5-5 16,2 0-4-16,-17-26 2 0,14 12-5 0,8 5-2 15,1 6 0-15,6-3-1 0,1 0 1 16,5 1 0-16,2 4-1 0,0 4-1 0,5 1-2 16,1 3-2-16,6-5-2 0,1 5-1 15,2 5-2-15,0 4-1 0,1 2 0 16,3 4 0-16,3 4 2 0,12 6 5 16,4 3-2-16,23 20-1 0,-6 3 1 0,-14-6 1 15,-9-2-1-15,17 18 0 0,-17-10 0 16,-7-7-1-16,-3-6-1 0,-4 3 0 15,-1 0 0-15,-1-4-1 0,-6-2 2 16,-1-4 0-16,-1-2 3 0,-3-2 4 0,-1-2 6 16,0 0 7-16,-2-2 3 0,0-1 2 15,-3-1 0-15,-1 1 0 0,-3-3 1 16,1-2-2-16,-4-4 1 0,-4-2-4 16,-11-7-4-16,0-4-3 0,3-5-3 0,1-3-3 15,-3-1-1-15,4-4-2 0,6 0-3 16,-4-1-2-16,7-1-1 0,0 2-1 0,5-2-2 15,2 3 1-15,1 4 1 0,3 4-1 16,2 2 0-16,-1 4-1 0,1 0-1 16,2 1-1-16,3 2-3 0,0 4-2 0,1 1 0 15,-2 4 1-15,5 2 0 0,2 2 1 16,3 3-1-16,9 6 1 0,-1 4 0 16,2 3 0-16,-3 4 1 0,4-1-2 15,-5 5-16-15,-1-3-23 0,1 1-27 0,0 2-37 16,-3-2-44-16,1-1-43 0,-4-1-36 15,3-2-209-15,-7-5 72 0,-1-3 61 16</inkml:trace>
  <inkml:trace contextRef="#ctx0" brushRef="#br0" timeOffset="3004.0528">9707 9508 24 0,'-6'-14'113'0,"4"1"46"0,1 1 20 15,1 3 4-15,1-1-7 0,4 0-12 16,-1 2-12-16,6-2-13 0,0 4-12 16,2 2-10-16,5 3-10 0,2 2-10 0,8 5-9 15,-1 5-7-15,3 3-7 0,0 3-6 16,1 1-7-16,-2 2-5 0,-4 1-5 15,2 2-5-15,-5 0-5 0,-1-1 1 0,0-1-7 16,-7-3-3-16,-2-4-2 0,-3-3 0 16,-1-1 3-16,-4-2 4 0,1-1 4 15,-3-2 2-15,-1-1 0 0,-4-2-1 16,2 0-2-16,-1-2-1 0,3 0-2 0,-16-6-3 16,5-2-2-16,-8-7-2 0,0-5-3 15,2 2-2-15,0-4-1 0,0-2-1 16,5 1-1-16,-1-2-2 0,4 1 0 15,2 2-1-15,2 3-2 0,0 2-2 0,5 1-1 16,0-1-2-16,5 2-2 0,0 1-2 16,2 1-2-16,0 2-3 0,6 1-1 0,-1 3-1 15,1 3-1-15,5 3 0 16,2 3-1-16,10 6 1 0,1 4 0 0,0 4 0 16,-1 1 0-16,25 19 1 0,-19-9 0 15,-10-5 1-15,-5-3 2 0,0-1-1 0,-5 1-1 16,-4-3 0-16,-3-4 0 0,0 0 1 15,-6-3 3-15,3 1 3 0,-4-3 3 16,-2 0 2-16,-1-2 1 0,0 1 1 16,-5 0 2-16,2-1 1 0,-4-3 0 0,-1-1 0 15,-1-1-1-15,-1-2-1 0,-1-4 0 16,-10-6-1-16,-1-4 2 0,5-1-4 16,1-5-4-16,0-1-1 0,4-1-3 0,3-4-1 15,1-1-1-15,3 0-1 0,4 5 0 16,2 2-1-16,1 1 1 0,5-6 0 15,0 4 3-15,1 5-1 0,1 1-2 16,6 0-1-16,0 2-1 0,-1 4 0 0,3 6 0 16,-2 0-1-16,4 3 1 0,1 2 0 15,-2 3-1-15,11 6 1 0,1 2 0 16,-1 3 0-16,-1 3-2 0,-2 2-12 16,-1 2-18-16,0 0-24 0,-4 1-25 0,-2-1-28 15,2-2-35-15,-6 0-38 0,0-4-25 16,-5-4-21-16,-3-1-19 0,2-3-127 15,-2-2 61-15,-3-1 52 0</inkml:trace>
  <inkml:trace contextRef="#ctx0" brushRef="#br0" timeOffset="3427.9062">10476 9179 37 0,'-5'-10'133'0,"-1"4"47"16,3-1 18-16,-3 2-1 0,4 0-11 15,2 5-15-15,-6-4-19 0,6 4-14 0,0 0-10 16,0 0-7-16,2 15-8 0,4-3-5 16,2 4-8-16,4 6-8 0,5 3-8 15,1-2-7-15,2 0-6 0,3-2-4 0,-1-3-4 16,4-2-4-16,-3-2-4 0,3-3-2 16,-5-2-2-16,-5-5 1 0,-1-1-1 15,-4-3 1-15,0-2 0 0,-1-1 0 16,3-4-1-16,-3-4-2 0,-4-1-4 0,1-3-3 15,-5-2-4-15,-2-2-2 0,-1-2-1 16,-6-7-2-16,0-3 0 0,-3 2 3 16,-4 2 4-16,2 0 3 0,1 5 4 15,-1 2 3-15,-2 4 3 0,5 4 1 0,4 2 1 16,-3 3-2-16,5 0-4 0,-3 2-8 16,5 1-9-16,-1 4-6 0,2 0-5 0,0 0-3 15,0 0-3-15,0 13 0 0,2-5-2 16,6 7-1-16,4 6-2 0,5 3-7 15,-2-3-18-15,5 1-22 0,3 0-25 16,0 0-25-16,1-1-30 0,3 0-46 0,-2-2-41 16,0-1-38-16,0-1 104 0,-1-2-342 15,-3 0 80-15,-2-5 67 0</inkml:trace>
  <inkml:trace contextRef="#ctx0" brushRef="#br0" timeOffset="4096.198">10802 9090 51 0,'-7'-14'141'0,"5"2"46"15,-2 2 21-15,0 0 5 0,3 1-8 16,1 0-13-16,4 1-15 0,0 1-16 0,2 2-12 16,-1 1-11-16,5 1-13 0,2 3-11 15,6 4-10-15,12 6-9 0,0 2-8 16,-1 5-7-16,1 2-7 0,22 18-7 15,-16-10-6-15,-9-3-1 0,-7-5-8 0,0 1-6 16,-1-2-4-16,-7-2-4 0,-1-4-4 16,-2-2-3-16,-4-3 1 0,2 0 1 15,-2-1 5-15,-2-3 5 0,-2 1 1 16,0-3-1-16,-1-1-2 0,0 0-2 0,0 0-2 16,0 0-2-16,-20-14-2 0,3-4-5 15,2-1-2-15,-3-3-4 0,5-3-2 16,-4-3-1-16,5 0-2 0,-3 0-3 15,8 0 0-15,-1 1-1 0,1 6 1 0,6 2 0 16,0 4-1-16,1 2 0 0,2 2 0 16,-1 0-1-16,4 4 0 0,-1-2-3 15,4 2 0-15,0 3-1 0,2 1-1 0,1 2 0 16,1 2 0-16,5 4-1 0,7 6 0 16,3 2 0-16,-5 3 1 0,3 3 0 15,-3 2 0-15,0 0-5 0,-3 0-15 16,1-2-19-16,-1-1-23 0,-7-3-23 0,-2-2-26 15,0-3-23-15,-2-3-16 0,-3-1-1 16,2 0 6-16,-5-3-17 0,4-2-32 16,-6-1-20-16,0 0-4 0,0 0 8 15,3-15-104-15,-3 4 52 0,-1-6 288 0,-7-13-129 16,6 1-6-16,-5-2 27 0,4 0 28 16,-1 2 31-16,0 3 24 0,2 5 22 15,0 3 26-15,1 2 29 0,-1 0 26 0,-2 3 24 16,3 2 8-16,1 2 1 0,0 2-6 15,-1 1-12-15,1 1-12 0,0 1-12 16,1 1-9-16,-1 3-7 0,0 0-6 16,0 0-6-16,0 0-7 0,13 12-6 0,-5 0-5 15,1-1-4-15,1 4-7 0,-1-3-14 16,4 9-21-16,3-2-54 0,-5-1-57 0,2 1-58 16,0-2-61-16,-3-5-157 0,-4-1 63 15,2-3 52-15</inkml:trace>
  <inkml:trace contextRef="#ctx0" brushRef="#br0" timeOffset="4277.0941">11257 8661 1245 0,'-17'-10'676'0,"6"2"-276"0,0 3-168 15,3-1-100-15,0 1-63 0,3 0-51 16,-2 2-71-16,5 1-33 0,-1-1-2 0,-1 1 0 15,3 1-12-15,1 1-31 0,0 0-41 16,0 0-171-16,0 0 57 0,19 4 48 16</inkml:trace>
  <inkml:trace contextRef="#ctx0" brushRef="#br0" timeOffset="5464.4262">11725 8651 17 0,'3'-3'100'0,"3"-2"40"0,-3 1 19 0,3-2 9 16,-3-1 3-16,-1 1-3 0,-2 0-3 15,0 0-5-15,0 2-8 0,-1-3-7 16,-3 0-9-16,-2 1-9 0,2 1-10 16,-4 0-10-16,-1 3-11 0,-3 0-9 0,-6 4-9 15,-10 3-7-15,-1 3-5 0,1 4-6 16,4 3-7-16,-2 4-5 0,6 0-4 0,3 3-4 16,0 5-4-16,6-2-4 15,3-1-4-15,5-3-2 0,0-2-3 0,3-3-2 16,6-1 1-16,1 1-1 0,6 3-1 15,7-2 1-15,1-5 0 0,-2-5 1 0,1-4-1 16,2-3-3-16,13-5-2 0,-1-3-3 16,4-3-1-16,27-14-1 0,-20 0 0 15,-10 4-2-15,18-16 1 0,-20 8-1 16,-5 4 1-16,-7 1 1 0,0-1 4 0,-2 1 7 16,-1-2 9-16,-2 2 10 0,-5 1 11 15,-5 4 9-15,1 2 5 0,-6 3 2 16,-1 3 0-16,0 1-3 0,-4 2-7 15,-3 1-7-15,-1 3-6 0,-1 1-5 0,-3 3-6 16,-2 3-2-16,-13 4-4 0,0 5-5 0,4 2-3 16,2 2-4-16,0 1-3 15,4 2-2-15,3 0-1 0,5-2-6 0,1-2-4 16,6-1-8-16,1-2-8 0,2 0-3 16,2-3-9-16,5 2-7 0,0-2-6 0,-2-2-5 15,3-2 0-15,2-3-3 0,-2-1 2 16,2-1 8-16,0-2 4 0,4-2 4 15,-2-2 5-15,1 0 3 0,-4-2 5 16,1-1 10-16,-2 0 11 0,-4 1 8 0,3 0 10 16,-5 1 10-16,3 2 5 0,-3 0 0 15,2 0 0-15,-2 2-4 0,-1 0-6 16,0 1-7-16,2 0-5 0,0 1-2 16,1 1-3-16,-5 0-2 0,7 1 0 0,1 1 0 15,2-1-1-15,0 2 1 0,0-2-1 16,1-1 1-16,0 2 2 0,2-4-1 15,3 2 2-15,-1-4-3 0,-1-3-8 16,1-1-22-16,4-6-20 0,-5-6-17 0,-2-4-9 16,-4-2-25-16,-2-4-14 0,-5-3-14 15,-6-4 1-15,2-4 8 0,-14-31 2 16,4 19 9-16,-5 10 12 0,-6-23 10 16,-4 5 5-16,6 17 18 0,2 9 30 0,3 9 28 15,-2-1 14-15,2 4 18 0,2 1 17 16,-1 3 12-16,4 4 9 0,3 4 5 15,1 3-2-15,4 3-8 0,-3 2-11 0,6 3-7 16,-1 0-5-16,2 5-5 0,1 5 0 16,1 5-2-16,9 14-3 0,2 5-2 15,14 35-1-15,2-4-2 0,5-2-3 0,-2 1-4 16,-1-5-7-16,1 0-13 0,3-2-30 16,-12-16-21-16,0-8-12 0,-5-7-20 15,1-1-24-15,1-2-16 0,-4-3-23 0,-4-5-21 16,-4-3 4-16,-3-2 23 0,1-2 4 15,-4-5-13-15,-2 1-5 0,-1-3 12 16,1-1 17-16,-8-1 13 0,4-3 20 16,-4 1 20-16,-4-5 26 0,-2-2 28 0,2-1 23 15,-6-5 16-15,3-1 24 0,0 2 22 16,5 1 20-16,1 1 17 0,4 1 10 16,-2-2 7-16,4 1 3 0,-2 1-3 0,5-1-6 15,5-3-6-15,-2 0-8 0,4 1-6 16,2 0-7-16,1 2-9 0,1 1-6 15,1 2-6-15,4 3-8 0,-2 2-6 16,4 3-5-16,-1 1-4 0,0 4-5 0,1 1-3 16,7 4-5-16,-2 3-4 0,-1 2-5 15,-6-1-12-15,3 2-23 0,-5-1-44 0,-1-3-38 16,-1 0-32-16,-5-2-60 16,3 0-45-16,-2-1-198 0,-1-2 72 0,-4-1 59 15</inkml:trace>
  <inkml:trace contextRef="#ctx0" brushRef="#br0" timeOffset="5632.3924">12371 7993 943 0,'-12'-12'521'16,"3"3"-199"-16,1 0-129 0,0 0-67 16,3 4-53-16,0 1-29 0,2-1-17 15,-2 1-17-15,3 3-22 0,0-3-43 16,1 3-16-16,1 1-30 0,0 0-47 0,0 0-164 15,0 0 52-15,11 9 43 0</inkml:trace>
  <inkml:trace contextRef="#ctx0" brushRef="#br0" timeOffset="6362.8234">12551 8093 64 0,'2'14'107'0,"4"-1"28"0,-1 0 5 16,3 0-2-16,3 0-4 0,5 6-6 0,-2-5-4 15,5 0-5-15,-1-4-8 0,-5-2-9 16,5-5-8-16,-1 1-6 0,2-3-6 16,-1-3-6-16,10-3-5 0,0-4-1 15,-2-1-4-15,-2-3-1 0,-3-1 1 0,-2-2 1 16,0-1 0-16,-9 1-2 0,-2 0-2 15,-5 1-1-15,-3-1 1 0,-1 0 1 0,-7 0 0 16,3 0 0-16,-11-4-1 0,-3 3-3 16,-2 3-4-16,-2 5-5 0,-4 3-4 15,0 3-4-15,5 6-5 0,-8 0-3 16,1 4-5-16,3 0-3 0,0 5-5 0,3-1-2 16,-1 2-4-16,10-2-3 0,-2-2-3 15,7-2-4-15,3 0-11 0,0-2-11 16,2 1 3-16,3-1-1 0,-2-2 1 15,6 1-4-15,-1-2-3 0,1-2-7 0,5 0-9 16,2-4-7-16,3-1-6 0,5-1-4 16,8-7 1-16,0-2 5 0,0-2 4 15,-4 0 3-15,-1 1 12 0,1 2-9 0,0-1 3 16,-7 5 13-16,0 0-11 0,-3 3 3 16,-2 2 0-16,-2 2 6 0,2 1 1 15,-4 1 2-15,2 1 1 0,1 1 6 0,1 1 5 16,-2 1 2-16,-3 2 2 0,3 2 4 15,2 3-2-15,-3 1 3 0,-2 1-1 16,2-1 1-16,-4-2 1 0,4 1-1 16,-5-3 1-16,3 2-1 0,-2-2 1 0,-1-1 1 15,2-1 4-15,-2 1 3 0,0-3 3 16,-2 0 5-16,2-2 2 0,3 1 1 16,-5-2 0-16,0 0-1 0,13-9 0 0,-3-2-3 15,7-7 0-15,-3-6-2 0,5 1 1 16,-1-1 4-16,1 1 8 0,0 1 6 15,0 1 8-15,-2 2 7 0,0 4 5 0,0 3 4 16,-5 2 1-16,0 3 1 0,-2 0-2 16,0 2-2-16,0 1-2 0,-1 2-1 15,1 1-2-15,-1 2-1 0,0 1-3 0,0 1-4 16,0 1-3-16,1 3-3 0,-1 3-7 16,-2 0-13-16,2 1-30 0,-1 1-67 15,-2 3-78-15,-1 0 31 0,-2 2-386 16,2-2 86-16,-4-2 71 0</inkml:trace>
  <inkml:trace contextRef="#ctx0" brushRef="#br0" timeOffset="7088.3752">9689 10419 62 0,'-4'-2'96'0,"-3"-1"10"0,5 2 0 0,2 1-1 15,0 0 4-15,-2 7 3 0,4 1 0 16,2 6-2-16,7 11 1 0,4 4-9 0,0 4-5 15,20 25-9-15,-4-1-6 16,-6-16-6-16,-7-8-10 0,1-5-6 0,1-2-11 16,-2-2-16-16,2 1-17 0,-3-4-22 15,-2-3-37-15,-1-3-23 0,-3-5-8 0,-6-1 0 16,2-3 10-16,-4-1-13 0,1-2-34 16,-4-3-87-16,0 0 33 0,0 0 28 15</inkml:trace>
  <inkml:trace contextRef="#ctx0" brushRef="#br0" timeOffset="7528.0823">9856 10825 209 0,'-31'-17'103'0,"-27"-16"-43"15,12 11-10-15,10 3 5 0,4 3 10 16,1-1 14-16,1 2 17 0,4-2 18 16,-1 0 11-16,7-2 5 0,0-1-2 0,5-4-5 15,9-3-10-15,4 1-7 0,7-8-1 16,22-28-6-16,6 4-6 0,12 2-3 16,26-10-4-16,-20 28-5 0,6 6-4 15,-8 14-6-15,-6 7-4 0,-4 5-6 0,4 5-5 16,3 4-3-16,35 13-4 0,-4 7-1 15,-14 7-3-15,-11 5-2 0,-17-6-2 16,-12-1-1-16,-5 0 0 0,-7 1 0 16,-5 4 0-16,-5 1 2 0,-7 3 1 0,-15 31-1 15,-7-8-1-15,4-17-2 0,-2-10-2 16,4-8-2-16,-2-2-1 0,-1-3 1 16,1-4-2-16,-2-4-2 0,6-5-7 15,3-5-10-15,3-3-13 0,-2-4-15 0,3-3-8 16,-4-8 1-16,2-5-1 0,6-4 1 15,1-5 1-15,6-2 2 0,2-1 0 16,3 0 2-16,5 0 2 0,2 3 4 0,3-1 6 16,4 4 6-16,2 1-1 0,2 4 2 15,0 3 3-15,7 3 1 0,0 3 2 16,3 3 2-16,0 3 2 0,2 3 0 16,-6 4 0-16,5 3 0 0,1 1-1 0,-3 1 3 15,-4 4-3-15,2 2-3 0,-1-2-7 16,-4 1-25-16,-5 0-27 0,-4-2-32 15,-2 1-37-15,-1-3-39 0,-4 1-32 16,1-2-27-16,-6 0-189 0,2-3 68 0,-4-1 56 16</inkml:trace>
  <inkml:trace contextRef="#ctx0" brushRef="#br0" timeOffset="7688.8859">10240 10071 33 0,'-5'-5'75'0,"2"2"12"0,-1 2-1 16,4 1-4-16,0 0-7 0,0 0-12 16,0 0-14-16,15 9-20 0,-2-1-24 15,14 5-48-15,-2 5-138 0,6-2 61 16,25 16 40-16</inkml:trace>
  <inkml:trace contextRef="#ctx0" brushRef="#br0" timeOffset="9686.0157">10793 10175 58 0,'5'-12'122'0,"-4"0"33"15,-1 1 18-15,0 0 7 0,-1 0 3 0,-4-3-7 16,2-1-7-16,-4 2-3 0,2-1-11 16,-2 3-9-16,-2 0-6 0,-2 2-8 15,1 1-9-15,-3 2-9 0,0 3-10 16,2 2-10-16,0 2-8 0,-2 2-8 0,-3 4-9 15,-3 8-7-15,5 4-5 0,2 3-6 16,4-2-5-16,1 0-3 0,5-1-6 16,2 0-4-16,1 1-3 0,4-2-4 15,3 9-3-15,6-4-1 0,-1-4-3 0,1-5-2 16,1-4-1-16,-3-3-1 0,6-3-5 16,-2-3-4-16,-1-1-3 0,3-3-6 15,0-3-3-15,6-5 2 0,-3-1-2 0,-1-4 6 16,-3-1 0-16,-5 2 2 0,-3 0 1 15,-1 1 2-15,-4 1 4 0,1 0 5 16,-4 2 5-16,-1 0 6 0,0 2 7 16,-2 0 4-16,-2 1 4 0,1 1 1 0,0 0 0 15,-2 0-3-15,4 2-4 0,-2 2-6 16,-1 1-6-16,4 2-3 0,-3-1-4 16,3 1-4-16,0 0-2 0,0 10-2 15,1-1-1-15,6 3-2 0,0 2 0 0,1-2 1 16,9 7 0-16,-1-6-1 0,3 1 0 15,-3-3 0-15,2-3-1 0,-1-4-3 0,-2-1-7 16,4-2-5-16,1-4-7 0,9-3-1 16,-3-5 1-16,-3-2-7 0,3-3 0 15,-5-2 4-15,-3-3 0 0,-3-1 2 0,0-2 2 16,-4-2-1-16,-6-2-6 0,-3 4 0 16,-2 2 6-16,-3 3 1 0,1 1 6 15,-8-5 12-15,0 4-5 0,-1 4 2 16,0 3 3-16,-3 2 3 0,1 2 1 15,0 1 0-15,-2 3 1 0,3 0 1 0,3 1-3 16,0 3-3-16,1 0-5 0,5 4 1 16,2 1 2-16,2 3 2 0,5 7 4 15,9 10 3-15,22 26 1 0,7 2 0 0,25 18 2 16,2-6 0-16,-22-22 0 0,8 2 1 16,-5-2 1-16,-1-5-2 0,-14-9 0 15,-7-7-1-15,-3-4-1 0,-5 0-1 16,-3-1 1-16,-6-4 0 0,-3-3 2 0,-2-1 4 15,-6-2 4-15,2-1 2 0,-8-1 2 16,1-2-2-16,-6-2-1 0,-3-1-2 16,-18-3 0-16,-6-5-1 0,3-5-1 15,-33-13 0-15,25 2-1 0,8 1-1 0,6 2-1 16,4-4-2-16,1-2-1 0,4-2 0 16,-1-1-1-16,7-3-2 0,-1 0-2 15,9-1-2-15,2-2-1 0,5-1-1 16,5 1 0-16,3 0-3 0,2 4 1 0,5 2-3 15,3 3-2-15,3 2 0 0,1 7-2 16,3 3-2-16,1 5 1 0,-6 5 0 16,-3 5 2-16,1 0-5 0,7 7 4 0,0 2-1 15,-5 4 1-15,-3 2 1 0,-3-1 2 16,-7-1 1-16,-1-2 2 0,-5 1 4 0,-3-1 0 16,2-1 2-16,-7 0 1 15,3-2 3-15,-4-1 4 0,-1-1 6 0,-1-2 4 16,2-3 2-16,-2 1 0 0,-3-5 1 15,2-1-1-15,-1-5-2 0,2-3-3 0,0-3-2 16,3-2-3-16,-1-14-1 0,4 4-3 16,3-8-2-16,5 0-1 0,2-1-2 15,2-2-1-15,13-27-2 0,-5 19-4 16,0 9-1-16,-2 6-1 0,1-1 1 0,-1 4-1 16,0 0 1-16,1 1 0 0,-4 3 1 15,2 4 1-15,-6 4 2 0,-2 4 1 16,-4 3 1-16,3 2 0 0,-4 2-1 15,-1 2-4-15,-2 2-3 0,0 1-2 0,-2 9 1 16,-5 4 1-16,2 4 1 0,-5 11 0 16,1 2-1-16,-1 2 2 0,2 0-1 15,6-1 0-15,1-4-1 0,2-5 2 0,2 9-1 16,3-9 0-16,-1-4-2 0,2-2 4 16,2-3 4-16,1-3-1 0,1-2-6 15,0-2 0-15,0-5-3 0,3-2-4 0,-1-3-2 16,8-9-2-16,-1-2 3 0,-2-4-1 15,-1-2 4-15,-6-4 1 0,0 1 1 16,-7 1 1-16,2 3 5 0,-4 3 2 16,-2 0 4-16,0 4 7 0,0 0 7 15,0 4 3-15,0-1 2 0,0 0-2 0,-1 3-4 16,1 2-6-16,0-1-5 0,0 3-5 16,0 2-3-16,0 1 2 0,0 0-3 15,0 0-2-15,0 0 0 0,8 8 1 0,-6-2 0 16,6 0 0-16,-5 1-3 0,5-1-7 15,-4 1-5-15,3-2-7 0,0 1-7 16,-1-1-3-16,2-1-2 0,-1-1 3 16,1-1 4-16,-2-2 4 0,2-2 0 0,0 0 0 15,-1-5 3-15,1-2 3 0,1-2 2 16,-1-2 3-16,1-2-1 0,2-8 5 0,-1 0 9 16,-3 3 7-16,-1 2 7 15,1 4 6-15,-2 2 6 0,0-1 5 0,-3 2 2 16,3 2-1-16,-3 2-3 0,0 1-4 15,3 1-7-15,-2 2-4 0,-2 0-3 0,1 1-2 16,3 2 0-16,-5 0 0 0,5 1 0 16,0 1 0-16,-3 1-1 0,6 1 0 15,-4 0 2-15,4-1-3 0,-2 1-2 16,-2 1 1-16,4-3 2 0,-5 1 0 0,3-1 3 16,-3-2 3-16,3 0 3 0,-3 0 2 15,0-2 1-15,5-2-1 0,-2-2 0 16,-2-1-2-16,5-2-1 0,-1-3-1 15,-5 2-1-15,4-3-1 0,-3 0-1 0,2 2 0 16,-3 2-1-16,2 3 0 0,-1-3 0 16,-3 4-1-16,1-1-3 0,2 1-7 15,-2 2-6-15,0 1-1 0,-2 2 0 0,6-4 3 16,-6 4-1-16,6 1 2 0,-6-1 0 16,14 5 1-16,-8-3-1 0,1 2 1 15,4-1 3-15,-2 1 1 0,0-1 2 16,1-1 1-16,1 1 1 0,-1-2 2 0,0-1 2 15,0 0 1-15,0-1 2 0,0-3 1 16,2 0 1-16,1-3 0 0,-2 0 0 16,-2-3-1-16,-4 1 0 0,2 1 1 15,-3-5 0-15,2 3 2 0,-4 0 2 0,-1 2 2 16,1 0 2-16,1-1 0 0,-2 2 0 16,-1 3-2-16,0-2-3 0,0 6-5 15,-1-6-4-15,1 6-4 0,0 0-3 0,-4-5-6 16,4 5-5-16,0 0-5 0,0 0-12 15,0 0-13-15,0 0-20 0,0 0-12 16,0 0-13-16,0 0-14 0,0 0-9 16,11 17 0-16,-11-17-22 0,10 1-6 0,0-1 5 15,0-4 6-15,6 0 8 0,-2-2 12 16,3-2 12-16,3-3 11 0,1-3 22 16,-2 2 22-16,-7 3 37 0,2 1 13 0,-1-1 14 15,-3 3 12-15,0 0 12 0,-1 1 9 16,-2 1 6-16,-3 1 3 0,3-1-1 15,-4 2-2-15,0-1-4 0,2 1-6 0,-2 2-7 16,-3 0-8-16,0 0-15 0,0 0-25 16,0 0-66-16,6 6-52 0,-10 2-53 15,0 5-60-15,-9 8-130 0,-4 6 61 0,-25 23 50 16</inkml:trace>
  <inkml:trace contextRef="#ctx0" brushRef="#br0" timeOffset="9986.1579">10547 10871 1209 0,'-17'16'632'16,"3"-4"-326"-16,9-5-160 0,8-5-75 15,7-5-34-15,21-11-18 0,79-48-7 16,15-12 5-16,7-16 16 0,9-11 20 0,22-6 17 15,0-11 15-15,7-2 12 0,8-2 7 16,0 1 0-16,-5 2-4 0,-8 4-7 16,-5 3-7-16,-13 8-6 0,-14 8-7 15,-12 9-7-15,-12 10-6 0,-12 8-6 0,-19 10-7 16,-29 24-11-16,-17 10-16 0,-11 10-19 16,-5 3-52-16,-6 5-31 0,-7 5-65 15,-3 3-57-15,0-1 74 0,-27 19-387 0,0 1 87 16,-61 40 71-16</inkml:trace>
  <inkml:trace contextRef="#ctx0" brushRef="#br0" timeOffset="36087.5795">2737 10791 19 0,'-1'3'65'16,"-1"2"23"-16,2-2 12 0,-2 2 6 15,1-2 6-15,-1 1 5 0,1-1 5 0,0 1 7 16,-1-1 0-16,2-1 1 0,0 2 3 15,-1-2 0-15,0 1 2 0,1-3 0 16,-2 3 0-16,1 0-3 0,1-3-3 0,-3 1-2 16,3-1-5-16,0 0-6 0,-3-7-7 15,2-10-6-15,-1-14-5 0,1-12-3 16,4-44-2-16,4-5-4 0,9-33-6 16,3 7-2-16,-3 36-4 0,10-30-7 0,-7 34-5 15,1 3-3-15,1-3-5 0,-1 5-3 16,-2 4-3-16,-6 18-2 0,-2 11-2 0,-1 8-2 15,-2 2-2-15,3 2-2 16,-6 8-3-16,1 3-1 0,-2 5 0 0,-1 2 1 16,0 2-2-16,-1 1-2 0,1 1-6 15,-2 2-11-15,0 2-28 0,0 2-60 0,0 0-49 16,0 0-55-16,0 0-64 0,-3 16 92 16,3-7-408-16,0 2 92 0,4 2 78 15</inkml:trace>
  <inkml:trace contextRef="#ctx0" brushRef="#br0" timeOffset="37187.769">2834 9333 106 0,'-10'-11'161'0,"-2"2"25"16,2-1 7-16,1 2-7 0,2 0-13 15,1 2-19-15,2 0-18 0,2 0-12 16,4 2-11-16,3 0-9 0,5 1-8 0,2 3-6 16,17 3-7-16,4 5-5 0,35 19-5 15,-4 3-4-15,1 5-5 0,-3 3-2 16,-3-1-7-16,-1-1-4 0,-16-8-5 15,-9-6-3-15,-6-4-4 0,-1 0-3 0,-3-2-2 16,-2-1-1-16,-3-4 2 0,-6-1 2 16,-2-4 4-16,-1 0 8 0,-2-2 12 15,-2 0 15-15,-1-1 12 0,0-1 4 16,-6-1-3-16,2-1-7 0,0 0-8 0,-18-7-6 16,-6-6-7-16,-5-2-7 0,-29-19-6 15,1 0-7-15,3-4-5 0,4 0-4 0,14 6-5 16,6 5-4-16,7 3-4 15,2-3-3-15,2 1-4 0,1-2-2 0,4-1-4 16,4 0-3-16,1 1-3 0,4 0 0 16,5 5-10-16,0 3-1 0,5 2-2 0,1 4-1 15,11-5 2-15,4 3 1 0,2 5-1 16,4 4 3-16,5 5 1 0,4 3 0 16,5 5 4-16,30 10 1 0,-20 0-1 0,-7-1 3 15,17 9 1-15,-15-2 0 0,-13-5 0 16,-4-2 1-16,-1-1 0 0,-3 2 0 15,-2-1 0-15,-4-1 0 0,-1-4 2 16,-6-2 1-16,-2-1 1 0,-2-1 4 0,-1-3 6 16,-3 1 3-16,2-1 4 0,-3-2 2 15,-3 0 0-15,0-1-1 0,0 0-2 16,0 0-2-16,0 0-2 0,-23-8-2 16,8 0-2-16,-7-4-1 0,-6-3-1 0,3-1-2 15,-2-2-2-15,2-1-1 0,0-3-1 16,3-3-1-16,-1 1-1 0,3-2-2 0,3-1-1 15,0 1-4-15,3 0 0 0,2 0-1 16,5 4-2-16,2 1-4 0,2 4 0 16,3 2-1-16,3-3-6 0,2 3 4 15,2 1-1-15,2 0 3 0,9-3-1 0,3 4 2 16,0 5 1-16,0 5 0 0,-1 2 1 16,12 2 2-16,1 4 2 0,-2 3-1 15,2 1 2-15,0 3 1 0,-1 0 2 16,-2 3 1-16,0-1 1 0,-3 0 0 0,-1 0 3 15,-1-1 1-15,-3 0-1 0,-3-5-12 16,-5 1-32-16,-1-2-27 0,0 0-34 16,-4-3-33-16,0 0-37 0,-2 0-27 15,-1-3-31-15,0-1 96 0,-2-1-315 0,0-3 74 16,-2 0 63-16</inkml:trace>
  <inkml:trace contextRef="#ctx0" brushRef="#br0" timeOffset="37916.028">3862 8794 14 0,'-3'-5'88'0,"-1"1"33"15,0 0 11-15,3 0 0 0,-1 2 2 16,1-2 1-16,0 2 10 0,1-2-8 16,1 1-5-16,2-1-4 0,-1-1-6 0,3-3-6 15,1 2-3-15,2-6-6 0,1 1-4 16,1-2-4-16,5-7-2 0,-4 3-2 15,-2 2-2-15,-2 1 0 0,1-2-1 16,-2 1-1-16,-2-1-2 0,-1 1-1 0,0 1-2 16,-3 2-1-16,0 0-4 0,-3 1-2 15,-1-2-4-15,0 0-3 0,-4 2-4 16,1 1-7-16,-4 1-5 0,1 3-6 0,-1 1-6 16,-1 4-6-16,2 1-5 0,0 3-6 15,-6 1-4-15,3 5-4 0,-4 9-4 16,4 0-4-16,2 8-1 0,5 3-2 15,3 3-1-15,6 2-1 0,1 0 0 0,4 1 1 16,3-2 0-16,3-2 0 0,4-2 0 16,3-1 1-16,0-5 3 0,4-4 2 15,3-5 2-15,1-4 4 0,1-5 4 0,2-7 2 16,2-3 2-16,-1-8 0 0,25-16-1 16,-19-1-3-16,-10 2-6 0,-6 1-4 15,-4-2-8-15,-3-3-7 0,-1-1-6 16,-8-2-4-16,-3-1-3 0,-4 1-1 0,-4-1-3 15,-2 4 0-15,-5 1 3 0,-2 3-1 16,-4 3-1-16,0 2-1 0,-4 5 0 16,-1 2 1-16,0 4 2 0,1 3 5 15,4 2 6-15,1 4 3 0,0-1 3 0,1 2 3 16,4-1 3-16,0 1 2 0,2 1-1 16,1-1-2-16,1 2-5 0,2-1-6 0,4-1-3 15,1 2 0-15,0 0 1 0,0 0 1 16,14-2 0-16,3 1 2 0,5 1 0 15,15-1 1-15,3 1 1 0,0 1 1 16,4 1 0-16,1 1 1 0,-4 1-1 0,2 1 1 16,-2 1 0-16,-4 0 1 0,-2 2 0 15,-6-1 0-15,-3 1 1 0,-7-1 5 16,-4-1 7-16,-3 1 8 0,-3 1 5 16,-4 2 3-16,-1-1 1 0,-5 1 1 0,-3 6-1 15,-3-2-1-15,-9 8 0 0,-3-2-2 16,-1-1-2-16,0-3-2 0,-1-2-10 15,3-3-16-15,2-3-40 0,3-2-33 0,2-3-40 16,0 1-45-16,3-3-57 0,2 1 79 16,-2-4-410-16,2 1 91 0,2-3 76 15</inkml:trace>
  <inkml:trace contextRef="#ctx0" brushRef="#br0" timeOffset="38235.0439">4317 8232 103 0,'-2'-11'159'0,"2"-1"23"15,2 1 8-15,2-6 0 0,5-8-6 0,3 0-5 16,4 3-8-16,3 1-9 0,2 2-11 16,8 4-10-16,2 3-9 0,3 2-10 15,1 2-10-15,1 5-8 0,-2 4-8 16,5 3-8-16,-5 3-7 0,-1 0-6 0,-3 4-4 15,-2 1-4-15,-3 0-1 0,-4 3 0 16,-2 3 2-16,-2 0 1 0,-6-1-1 0,-5-1-2 16,-2 1-2-16,-4 3-2 15,-2-1-4-15,-5 11-4 0,-2-1-4 0,-2-3-6 16,1 0-10-16,-2-4-14 0,-2-1-23 16,3-7-52-16,3-2-37 0,2-3-50 0,-2-2-51 15,4-2-56-15,0-2-221 0,2-2 78 16,2-1 66-16</inkml:trace>
  <inkml:trace contextRef="#ctx0" brushRef="#br0" timeOffset="39713.516">5109 7927 32 0,'1'-8'138'15,"-1"-1"55"-15,0 1 27 0,-1-2 12 0,-3 1 1 16,1-4-5-16,-5 1-10 0,-1 0-13 16,0 0-14-16,-1 2-13 0,-2 1-15 15,1 0-15-15,-4 2-13 0,1 1-14 0,-5 2-13 16,4 3-12-16,-2 3-12 0,-1 2-10 16,-7 6-9-16,1 5-8 0,2 4-7 15,4 4-5-15,3 5-6 0,5 2-4 16,4 1-4-16,2 3-2 0,5 1-2 0,4-1-1 15,4-2-2-15,6-2-1 0,3-3 1 16,4-4-1-16,1-3 0 0,4-2 1 16,3-7 1-16,-1-5 1 0,4-4 1 15,-2-4 0-15,-1-4 0 0,-1-5 1 0,0-3 0 16,0-3 0-16,-6-1-1 0,0 0 0 16,-4-2 0-16,-3-2 0 0,-4-1-1 15,-4 3-1-15,-3 1 0 0,-4 0-1 0,-4-1-2 16,-1-6 0-16,-6 1-2 0,-2 2 0 15,-4 3-1-15,1 0 1 0,-4 4-1 16,3 5-1-16,-2 2 0 0,6 2-1 0,-3 1 1 16,0 1-1-16,1 2-1 0,3 0-3 15,1 1-2-15,0 0-3 0,2 2-3 16,1 0-2-16,2 1-2 0,0 4-3 16,-2-1-2-16,4 3 2 0,2 3 0 0,2 1 0 15,0 3 1-15,5 2-2 0,7 8 2 16,3-2 1-16,3-1-1 0,2-1-1 15,2-4 2-15,2 0 0 0,3-4 2 16,1-1 1-16,1-4 0 0,3-1 0 0,-1-5 0 16,-5-2 1-16,5-2 0 0,0-4-1 15,-2-1 0-15,-2-1-1 0,0-5-2 16,-3 1-2-16,-3-2-2 0,0-2 0 16,-2 0 1-16,-4-1 0 0,-4 3 3 0,-3 2-2 15,-1 0 1-15,-4-1 0 0,-2 4-2 16,2 0 0-16,-4-1-2 0,0 2 0 15,0 0-2-15,-1-1 0 0,-3 2-1 0,1-1 1 16,1 2-3-16,-2 0 0 0,0 0 1 16,2 1-1-16,-2 1-1 0,0-1 3 0,3 1-2 15,-4 1 0-15,4 0 1 16,-2 2-3-16,1-2-4 0,1 2-5 0,-1 0-7 16,1-1-8-16,0 1-7 0,-1 0-6 15,2 2-1-15,-2-4 1 0,2 4 2 0,-1-3 3 16,1 3 2-16,1-4 3 0,-1 4 6 15,1-3 3-15,0 1 6 0,-1 2 4 16,2-5 3-16,-1 3 7 0,0-1 2 0,-1 1 3 16,0-2 5-16,0 0 3 0,-1 0 0 15,-2-4 0-15,0-1 0 0,-4-1 1 16,-3-3 2-16,-3-5 0 0,-7 1 1 16,1 0 3-16,-2 3 3 0,0 0 3 0,2 5 2 15,0 2 3-15,4 1-1 0,-1 2 0 16,0 1-3-16,3 2-2 0,1 0-2 15,1 1-4-15,1 1-2 0,1 2-4 16,-2 4-2-16,4 2-2 0,-2 5-3 0,6 1 0 16,2 1 2-16,4 3-1 0,5 10 1 15,7 0 1-15,5-2 0 0,28 19 1 16,-9-17 0-16,21 4 1 0,1-5 1 16,7-6 0-16,-17-5 2 0,18 4 0 0,-17-9 1 15,-6 0-1-15,24 7-2 0,-21-5 1 16,-13-3-1-16,-6 1 0 0,-3 0 0 15,0 1 0-15,-5 3 1 0,-4 0 3 0,-3 4 4 16,-8-2 6-16,-1 1 3 0,-5-2 5 16,-4 4 4-16,-4 6 2 0,-6 1 1 15,-6-3 1-15,-2-4 1 0,-4-2 3 0,0-5 0 16,-4-5-1-16,-1-5-2 0,4-5-4 16,-7-5-8-16,2-5-7 0,-1-4-5 15,6-4-4-15,0-2-4 0,4-3-5 16,4-3-4-16,0-1-3 0,7-5 1 0,5 0-1 15,3-3 2-15,4-1-2 0,5-3 2 16,4 2-1-16,15-32 1 0,0 4 1 16,2 6 0-16,-4 15 1 0,-3 8 0 15,12-18 2-15,-5 14 0 0,-6 7 0 0,-2 4-3 16,1 0 0-16,-2 2 0 0,-3 0 2 0,1 0-1 16,0 2 3-16,-3-1 2 15,-2 2 2-15,-5 5 1 0,-2 2 2 0,-2 4 1 16,-2 1 1-16,-1 0 1 0,-3 0 0 15,-2 0-1-15,-4 3 0 0,0 3 0 0,-3-1-1 16,0 5 0-16,-1 2-1 0,-4 2 0 16,3 4 2-16,-10 6 0 0,3 5 0 15,0 3 2-15,1 7 1 0,4 4 3 16,1 4 2-16,5 1 2 0,4 2 1 16,2 1 2-16,4-2 1 0,2 0 1 0,5-4 1 15,0-2 1-15,5-3 2 0,2-4 4 16,4-5 3-16,1-3 3 0,5-2 4 15,-1-6 4-15,1-5 1 0,-3-3 0 0,14-6 0 16,1-5-1-16,31-16-3 0,-12-8-6 16,-3-1-4-16,-2-4-11 0,-9-3-15 15,-10 6-40-15,-6 5-31 0,11-21-39 16,-10 12-47-16,-5 9-63 0,-3 5 69 0,0-1-117 16,2 3-357-16,-3 0 104 0,-2 0 86 15</inkml:trace>
  <inkml:trace contextRef="#ctx0" brushRef="#br0" timeOffset="40682.0407">4290 9505 48 0,'-8'-4'143'15,"0"2"36"-15,2 0 5 0,1 0-10 16,-1 1-17-16,6 1-17 0,0 0-9 16,0 4-2-16,6 4 4 0,10 11 1 0,8 5-1 15,47 46 0-15,-21-21-7 0,29 19-9 16,-3-5-7-16,-25-18-8 0,3 1-8 16,0-3-7-16,3-2-6 0,-3-1-6 0,-16-11-6 15,-5-5-7-15,-7-4-6 0,2-1-7 16,-4-1-7-16,1-2-10 0,-5-1-17 15,-4-4-26-15,-2-2-31 0,-5-1 6 0,-2-2 9 16,-1-2-8-16,-3-1-29 0,-3 0-30 16,0-3-5-16,-11-2 2 0,-3 1 7 15,-16-8 7-15,-4 0 7 0,-2-3 8 16,-36-11 9-16,1-1 8 0,2 1 13 0,4 1 16 16,15 5 12-16,11 2 11 0,6 1 7 15,0-1 11-15,-26-13 9 0,18 5 10 16,7 4 8-16,8 1 11 0,2-2 6 15,-3-3 6-15,4-2 3 0,3-4 1 0,-10-30 0 16,12 11-1-16,9 2-1 0,8 3-3 16,8-39-2-16,9 4-3 0,6 9-5 15,4 4-5-15,1 23-4 0,14-9-5 0,4 10-4 16,-5 16-4-16,-5 11-2 0,-2 6-3 16,1 6 2-16,-1 4-2 0,2 5 1 15,-2 4-1-15,26 21 3 0,-24-1-2 16,-9-3-1-16,9 27 0 0,-14-12 1 0,-9-2-1 15,-4-4 1-15,-4 1-2 0,0 3-8 16,-5 0-19-16,-3 2-46 0,-2-6-38 0,0 0-41 16,-3-3-48-16,1-5-52 15,3-9 86-15,-2-6-330 0,0-3 77 0,2-5 65 16</inkml:trace>
  <inkml:trace contextRef="#ctx0" brushRef="#br0" timeOffset="41345.8472">5222 9432 44 0,'-2'-10'131'0,"1"1"39"16,-4-4 13-16,0-2 4 0,-2-1-1 16,-6-6-5-16,-3 3-6 0,-1-2-6 15,-1 0-6-15,-1 3-6 0,0 3-2 16,-1 1-10-16,3 4-9 0,-1 2-10 0,3 4-11 16,0 1-12-16,4 3-11 0,-7 3-11 15,5 2-11-15,0 4-9 0,-3 10-7 16,5 5-5-16,4 5-5 0,5 6-4 0,4 2-2 15,6 1-2-15,3 0-1 0,15 28-1 16,-4-22-1-16,-1-13 0 0,-1-7 1 16,4-3 2-16,1-4 1 0,5-3 1 15,-1-4 3-15,2-5 0 0,-5-4 1 0,6-4 2 16,-2-7-1-16,-2-3 0 0,0-3 0 16,-3-4-2-16,-5-5-3 0,0-1-1 15,-8-3-3-15,0-2-2 0,-7-1-3 0,-4-2-1 16,-5 1-3-16,-6-1-2 0,-1 0-3 15,-4 3-1-15,-4 1-1 0,-1 3 1 16,0 2 2-16,-1 4 1 0,-2 1 0 16,2 6 0-16,-2 3 0 0,5 3-2 0,4 3 0 15,-1 0-1-15,5 4-3 0,1-1-2 16,1 2-3-16,0 0-3 0,3 2-1 16,1 3-2-16,2 1 0 0,0 1 0 15,4 1 0-15,2 7 0 0,3-2 0 0,8 11 0 16,2-5 1-16,5 1 0 0,1-3 0 15,1-2 0-15,4 0 0 0,2-4 0 16,-1-3 0-16,1-1 1 0,0-4-2 0,-1-3-4 16,2-3-20-16,-1-2-21 0,0-4-23 15,0 0-25-15,-1-2-27 0,-3-1-29 16,-1 0-32-16,-1-1-28 0,-6 3-30 0,-5 0 104 16,-2 2-83-16,-3-1-274 0,-3 2 81 15,-3 0 68-15</inkml:trace>
  <inkml:trace contextRef="#ctx0" brushRef="#br0" timeOffset="41745.8477">5485 9060 91 0,'-13'-9'172'0,"2"0"44"0,0 2 21 15,1-1 7-15,0 2-7 0,2 0-14 16,3 1-19-16,0 1-19 0,2-2-20 0,2 1-16 16,1-1-12-16,3-1-11 0,3 0-10 15,5-3-7-15,11-1-6 0,4-1-7 0,2 1-8 16,6 4-7-16,3 0-5 0,3 4-7 16,2 1-5-16,-3 3-5 0,0 1-4 15,0 3-4-15,-4 2-5 0,-2 0-4 0,-1 2-2 16,-6-1 0-16,-2 2-1 0,-7 0 2 15,-1 0 5-15,-6 1 3 0,-4-1 3 16,-2 3 0-16,-4-1-1 0,-4 5-2 16,-4 10-2-16,-9 0-4 0,-2-1-2 0,-25 19-2 15,12-16-4-15,4-7-2 0,5-5 0 16,0-3-11-16,3-4-14 0,4-2-29 16,2-2-29-16,2 0-34 0,1-2-38 15,3-1-40-15,0-2-51 0,1-2 82 0,4-1-81 16,-2-2-323-16,4 0 89 0,1 4 74 15</inkml:trace>
  <inkml:trace contextRef="#ctx0" brushRef="#br0" timeOffset="42135.4617">5679 8815 88 0,'0'-14'163'0,"1"-3"33"0,1 0 11 16,11-8-1-16,2 0-6 0,3 2-9 16,4 1-9-16,3 4-14 0,6 3-12 0,2 2-13 15,3 4-11-15,0 4-9 0,3 3-9 16,1 3-8-16,-2 5-7 0,0 1-7 15,-5 4-4-15,0 2-4 0,-5 4-2 0,-1 3 0 16,-6 2 0-16,-3 1 0 0,-6 3-3 16,-3 3-3-16,-7 1-3 0,-2-2-4 15,-2 6-4-15,-7-4 0 0,-1 1 0 16,-1-5 0-16,-2-1-3 0,-4-1-3 0,-1-4-4 16,-1-3-3-16,-2-3-10 0,-1-1-16 15,3-5-21-15,3-3-47 0,2-2-42 16,0-3-52-16,3 0-54 0,1-3-55 0,-3-3 99 15,2-3-368-15,3-4 85 0,4-4 72 16</inkml:trace>
  <inkml:trace contextRef="#ctx0" brushRef="#br0" timeOffset="42366.222">6037 8658 42 0,'3'-16'119'15,"1"0"44"-15,1 1 25 0,0 1 12 0,-1 2 4 16,-1 2-3-16,2 2-5 0,-2 1-8 15,4-1-12-15,0 2-9 0,0 3-9 16,3-1-11-16,3 4-11 0,4 0-11 16,2 4-8-16,12 2-11 0,-1 2-8 0,0 2-9 15,-1 2-7-15,1-1-7 0,-1 0-5 16,0 2-10-16,-4-3-15 0,0 1-21 16,-4-3-26-16,-4-1-61 0,-2-3-42 0,-1 2-44 15,-2-3-41-15,-3-1-39 0,-3-1-178 16,-2-2 68-16,-2-1 57 0</inkml:trace>
  <inkml:trace contextRef="#ctx0" brushRef="#br0" timeOffset="42542.8808">5907 8345 39 0,'-11'-3'158'15,"3"-1"48"-15,0 0 12 0,3 2-5 16,0-1-14-16,3 1-17 0,2 2-19 15,-8-3-18-15,7 0-21 0,1 3-23 16,0 0-34-16,6-6-46 0,1 4-72 0,2-2-69 16,9 3-158-16,0 0 46 0,4 2 39 15</inkml:trace>
  <inkml:trace contextRef="#ctx0" brushRef="#br0" timeOffset="43176.0091">6414 8406 95 0,'-4'-7'173'16,"1"-2"38"-16,2 0 13 0,0 0-1 16,1 1-10-16,0-2-15 0,1 2-17 0,3-1-17 15,1 0-11-15,5 1-13 0,1 1-13 16,4 3-11-16,1 4-8 0,15 3-9 16,-1 4-8-16,0 3-8 0,3 4-6 0,26 15-6 15,-23-6-5-15,-5-3-4 0,-4-2-3 16,-4-1-5-16,0 2-5 0,-1-1-3 15,-4-4-5-15,-5-1-2 0,-1-5 0 16,-2 1-1-16,-3-3 1 0,-3 0 7 16,3-2 8-16,-4 0 6 0,0-2 3 0,-3 1 1 15,0-3-3-15,0 0-4 0,0 0-5 16,-16-5-5-16,2-3-6 0,-9-8-5 16,0-1-4-16,-1-4-5 0,-1 0-4 0,4-2-3 15,0 0-2-15,0-2-2 0,4 2 0 16,0-1-2-16,4 0-2 0,3-1-1 0,1 6-1 15,3 2 0-15,3 2-3 16,2 1-2-16,1 2-1 0,0 1 0 0,5-3-4 16,1 3 0-16,3-1-1 0,0 3 1 15,4 0 0-15,1 4 1 0,2 0 1 0,1 3 5 16,4 2-1-16,-2 1 0 0,12 6 1 16,-2 3 0-16,0 1 1 0,-1 0 0 15,-4 3 1-15,3-1 0 0,-6 0-1 16,0 1 2-16,-2-2 0 0,-5-3-1 0,0 1-3 15,-3-2-11-15,1 0-39 0,-1-2-38 16,2 1-45-16,0 0-46 0,-2 0-48 16,1-1 86-16,2 0-90 0,0-1-307 15,-3-1 88-15,-1-1 74 0</inkml:trace>
  <inkml:trace contextRef="#ctx0" brushRef="#br0" timeOffset="43725.6287">7321 8134 36 0,'-5'-15'163'0,"-5"-12"60"0,0-1 25 15,-2 2 8-15,-3-1-3 0,-2 0-9 16,-3 2-9-16,-1 2-15 0,2 1-16 15,-1 4-14-15,0 1-16 0,0 3-15 16,0 6-16-16,5 3-14 0,-1 1-15 0,2 3-12 16,-2 2-13-16,0 5-11 0,-6 7-11 15,6-2-8-15,6 3-7 0,2-2-6 0,4 4-6 16,3 0-5-16,5 5-3 0,7 7-4 16,5 1-3-16,29 21-1 0,7-5-1 15,8-7 0-15,4-6-3 0,6-3-1 16,32 7-4-16,-31-16-1 0,0-2-2 15,3-2-1-15,-20-5-2 0,-10 0-2 0,-6 0-1 16,30 8-2-16,-23-3-2 0,-10-2-2 16,-10 1 0-16,-2 3 1 0,-4 2 1 15,-7 3 2-15,-3 4 4 0,-8 0 2 0,-6 7 3 16,-5 3 3-16,-20 32 1 0,-25 18 1 16,8-34 0-16,-24 18-1 0,19-29 1 15,-5-5 9-15,16-16 9 0,2-6 4 16,9-3 5-16,-2-5-2 0,2-5-1 0,2-2-2 15,5-3-3-15,-4-5-2 0,-1-4-3 16,5-5-3-16,3-5-4 0,3-7-6 16,7-5-5-16,7-8-7 0,3-3-9 0,13-44-22 15,14-25-12-15,-6 38-17 0,16-26-14 16,-12 35-21-16,5 1-24 0,0 1-28 16,0 6-39-16,-4 15-48 0,-6 8 88 0,-6 8-425 15,4 0 94-15,-6 5 78 0</inkml:trace>
  <inkml:trace contextRef="#ctx0" brushRef="#br0" timeOffset="44171.7451">5487 10285 112 0,'80'-84'186'0,"13"-12"39"16,16-11 18-16,20-15 8 0,11-11-4 15,15-11-9-15,4-2-13 0,3-6-13 16,4 3-13-16,-5 8-14 0,-2 6-15 0,-12 13-13 16,-11 10-10-16,-15 8-8 0,-14 11-5 15,-16 9-5-15,-12 11-6 0,-29 25-8 16,-2 5-7-16,-17 10-9 0,-5 9-8 15,-7 6-10-15,-3 2-13 0,-4 3-20 0,-5 3-22 16,1 3-35-16,-6 1-100 0,-4 2-86 16,-4 2 56-16,-5 3-446 0,-21 8 97 15,-38 16 82-15</inkml:trace>
  <inkml:trace contextRef="#ctx0" brushRef="#br0" timeOffset="44711.9729">3829 9940 12 0,'110'-122'116'0,"11"-13"57"0,14-15 27 0,22-12 11 15,7-11 10-15,10-3 1 0,10-4-4 16,7-4-7-16,1-2-8 0,2 6-9 16,-4 2-8-16,-3 16-6 0,-8 13-8 0,-19 16-9 15,-14 10-8-15,-19 11-3 0,-19 13-2 16,-13 9-4-16,-14 10-6 0,-12 13-6 15,-29 29-9-15,-10 11-11 0,-10 7-9 16,-7 8-9-16,-4 1-5 0,0 4-9 0,-2 0-7 16,-4 2-5-16,2 3-7 0,-2-1-17 15,-3 3-30-15,1-3-58 0,-1 3-58 16,0 0-50-16,0 0-72 0,-21 20 72 16,1 0-480-16,-1 5 105 0,-2 2 87 0</inkml:trace>
  <inkml:trace contextRef="#ctx0" brushRef="#br0" timeOffset="46858.3189">5550 6543 14 0,'-28'-8'61'0,"-2"2"21"0,-1-1 7 15,-4 0 3-15,-1 1-4 0,-5 0-1 0,-2 1-8 16,-38-2-5-16,19 4-6 0,8 4-7 15,9 1-5-15,-40 9-6 0,0 2-5 16,5 5-5-16,-29 12-6 0,34-5-6 16,-20 18-5-16,4 5-4 0,6 6-2 0,1 1-2 15,3 2-3-15,-2 7-2 0,2 5-2 16,1 4-1-16,0 4-1 0,4 6 0 16,1 2-1-16,1 4 3 0,0 1 2 15,-3 0 3-15,7 3 4 0,0 5 2 0,5-1 5 16,5 0 3-16,3 4 0 0,6-1 1 15,5 3-1-15,6-1-2 0,-1-2-1 16,6 2-3-16,11-26-4 0,-6 32 0 0,12-28-2 16,4 2 2-16,-1 4 0 0,7 0-3 15,0 3-2-15,4 0-2 0,6-1-1 16,0 0-1-16,6-1-1 0,4-4-2 16,6-1 0-16,2-4 0 0,5-3-1 0,15 22 0 15,-5-31-1-15,15 21 0 0,-7-32 4 16,19 21 2-16,11-9 4 0,8-4 2 15,0-8 1-15,1-1 3 0,8-7 3 16,4-6 3-16,7-5 2 0,9-7 2 0,2-6 3 16,-23-11 4-16,42-1 4 0,7-7 2 15,-4-8 3-15,-2-1 6 0,3-7 5 0,1-8 4 16,-1-5 5-16,1-4 4 0,3-11 2 16,3-2 1-16,5-4-2 0,-3-3-3 15,0-11-3-15,4-8-4 0,3-3-3 16,0-8-3-16,-6-6 0 0,4-3-4 0,-7-8-4 15,-9-4-3-15,0-6-2 0,-3 1-4 16,-2-10-3-16,-8-1-3 0,-8-6-3 16,0 0-1-16,-8-7 0 0,-9-1-2 15,-6 0-2-15,-14-4-2 0,-7 0-1 0,-17-5-2 16,-9-2-1-16,-10-1-3 0,-9-7-4 16,-16 1-7-16,-7-4-9 0,-15 1-10 0,-12-1-2 15,-13-4 2-15,-4 8-1 0,-14 7-3 16,-6 5-2-16,-9 7-3 0,-7 6-2 15,-8 2-1-15,-9 13-2 0,-8 8 15 16,-13 7-17-16,0 12-1 0,-10 11 2 0,-10 11 0 16,-6 5 2-16,-7 10 1 0,-14 14-2 15,-5 18-1-15,-1 18 1 0,-12 17 2 16,-2 28 1-16,-2 19-1 0,-3 26-7 0,-5 26-10 16,6 26-26-16,-7 23-32 0,-1 36-44 15,8 22-40-15,0 33-179 0,8 29 61 16,8 32 50-16</inkml:trace>
  <inkml:trace contextRef="#ctx0" brushRef="#br0" timeOffset="78803.788">6520 7338 25 0,'-4'0'42'0,"4"0"7"16,-5 1 0-16,0-1-2 0,5 0-3 15,-6 0-3-15,6 0-3 0,-5 0-3 0,5 0-3 16,-8-1-2-16,6-1-3 16,-2 2-4-16,-1-1-6 0,3-3-7 0,-2 2-6 15,-1-3-12-15,0-1-7 0,1 1 3 16,0-2-7-16,-1-1 2 0,3 1 1 15,-1 0-2-15,-1-1 1 0,3 0 1 0,0 3 3 16,1-1 0-16,-1 2 2 0,1-1 3 16,0 0 4-16,0 2 3 0,1-2 3 15,-1 2 3-15,1-1 5 0,0 1 5 16,1 2 6-16,-2-3 5 0,2 0 5 0,0 2 4 16,-1-1 5-16,-1 0 3 0,2 1 3 15,0-1 3-15,1 1 2 0,0 0 5 16,-2-2 5-16,-1 4 5 0,8-7 11 15,-4 2 10-15,5-6 11 0,9-8 10 0,3-7 10 16,20-30 6-16,27-32 5 0,1-11 3 16,10-6 3-16,7 2-2 0,1-6-6 0,10 1-8 15,3-3-8-15,3 1-9 0,-2-3-8 16,-7 4-9-16,-3 2-5 0,-8 8-4 16,-6 7-2-16,-6 10-1 0,-24 28-1 15,0 3-1-15,-3 4-2 0,-9 13-3 0,-11 9-4 16,-4 4-4-16,2 2-4 0,-4 2-6 15,-2 4-3-15,-6 4-3 0,0 0-3 16,-4 3-5-16,-1 1-12 0,-1 0-35 16,-1 4-91-16,-3 1-90 0,0 0 48 0,0 0-386 15,0 0 88-15,0 0 74 0</inkml:trace>
  <inkml:trace contextRef="#ctx0" brushRef="#br0" timeOffset="80163.0603">8238 5304 85 0,'-12'-7'140'16,"1"0"28"-16,1-1 13 0,-2-3 3 0,4 0-2 15,-1-1-7-15,-1-4-9 0,6 0-13 16,-1-11-11-16,2 1-10 0,4 3-10 16,1-9-10-16,5 1-9 0,3 2-10 0,2 2-9 15,1 3-7-15,9 4-6 0,3 3-6 16,2 6-4-16,3 3-4 0,3 5-5 16,2 4-4-16,0 7-4 0,3 2-4 0,27 15-4 15,-7 6-3-15,-14-5-4 0,-13-4-1 16,-6 2-3-16,0-1-2 0,-2 1-2 15,0 3 0-15,-4-2-3 0,-2-1 0 16,0 0-2-16,-5-3 1 0,-2-4 0 0,-4-3 1 16,-1-3 3-16,-1-2 6 0,-1-2 8 15,-2-1 6-15,-2-2 2 0,-2 1 1 16,-2-3-1-16,-3 1-1 0,-1-5-3 16,-5 1-3-16,-14-7-1 0,0-5-1 0,0-3-3 15,-2-1-2-15,-22-19-3 0,18 5-3 16,6 3-3-16,7 2-3 0,-18-25-1 15,17 8-3-15,5 8 0 0,7 2-1 0,1-3-3 16,7-1 0-16,2 0-1 0,2-1-1 16,7 1-1-16,2-1-2 0,16-21 0 15,-4 17-2-15,0 12-1 0,1 7 0 16,4 6 3-16,3 1-3 0,1 5 2 0,4 5-3 16,0 4-2-16,3 3-2 0,0 5 0 15,30 14 2-15,-20-2 0 0,-12 0 0 16,18 18 0-16,-18-8-2 0,-10-4-1 0,-5-2-1 15,-3 0 0-15,-2 0 1 0,-2-1-3 16,0-1 3-16,-5-5-2 0,-4-2 3 16,2-4 2-16,-5 0 4 0,0-2 4 0,-1-1 3 15,-2-3 3-15,-2 2 1 0,-3-2 1 16,-3 0 0-16,-1-2 0 0,-2-2 0 16,-4-1-1-16,-12-5 0 0,-2-3-1 15,0-4-1-15,3-4 0 0,0-3-1 0,-2-1 1 16,-13-25-1-16,13 8-1 0,9 5-1 15,7 2 0-15,1-4 0 0,6-1-1 16,2-1 0-16,3 1-1 0,3 1 0 0,4 4-1 16,3 0-1-16,5 3-1 0,0 4 0 15,3 2-1-15,5 4 0 0,3 5 0 16,0 4-1-16,6 1 1 0,0 6 0 16,0 3 0-16,1 3-1 0,1 6 0 15,-3 2 0-15,-1 2 1 0,-1 6-1 0,-1 3-2 16,-3-2-9-16,0 5-16 0,-4-1-17 15,-1 2-21-15,-3-2-25 0,-3-2-38 16,2-1-54-16,-4-6-49 0,-3-1 92 0,-2-3-373 16,0-2 86-16,2-2 70 0</inkml:trace>
  <inkml:trace contextRef="#ctx0" brushRef="#br0" timeOffset="80630.2825">9519 4384 55 0,'0'-3'95'0,"2"1"24"16,2-2 18-16,1-2 12 0,1 1 8 0,3-3 3 16,-1-3-2-16,5 0-4 0,2-9-6 15,3-2-9-15,1-2-10 0,1-2-11 16,-1 0-5-16,-1-1-11 0,0 0-7 15,-3-1-4-15,2-2-3 0,-4 0-1 0,-1 1-1 16,-2 1 0-16,-2 0 1 0,0 5 1 16,-6 3 1-16,-2 4 1 0,0 0 1 0,0 4-1 15,-3-1-7-15,-4 1-7 16,-2-1-8-16,0 5-9 0,-3 2-10 0,0 5-7 16,-6 2-8-16,-5 7-6 0,-4 6-5 15,-2 5-4-15,6 4-2 0,-21 26-2 0,20-10-3 16,6-4-1-16,8-3-1 0,2 2-1 15,5 0-1-15,3-2-1 0,3 1 1 16,4-3 0-16,4 0 2 0,5-2 2 16,1-5 3-16,6-4 4 0,0-2 4 0,5-6 4 15,2-4-1-15,-2-7 0 0,6-6 0 16,3-5-3-16,27-17-6 0,-6-7-12 16,-2-6-28-16,-11-3-36 0,-1-2-16 15,-19 6-41-15,10-13-26 0,-14 8-38 0,-7 7-36 16,-2 0-21-16,-5-1 108 0,-1-2-312 15,-3-2 74-15,-4-1 61 0</inkml:trace>
  <inkml:trace contextRef="#ctx0" brushRef="#br0" timeOffset="80857.6021">10016 3402 235 0,'-29'-40'118'15,"7"8"-38"-15,0 5 2 0,-2 2 18 16,3 0 21-16,-3 3 20 0,-1 1 16 16,3 1 14-16,1 1 12 0,0 5 6 0,4 2 4 15,4 3-2-15,3 3-9 0,1 0-15 16,1 2-19-16,3 0-19 0,1 4-16 15,4 0-14-15,-1 6-11 0,3 5-10 0,7 18-7 16,7 7-6-16,27 57-4 0,-12-29-3 16,18 26-5-16,-13-28-2 0,0-2-5 15,2-1-4-15,1-3-8 0,3-6-12 16,-9-12-19-16,-7-9-43 0,1-4-41 16,-5-1-44-16,29 15-44 0,-15-13-50 0,-9-7 86 15,-7-6-318-15,-6-3 75 0,-2-2 62 16</inkml:trace>
  <inkml:trace contextRef="#ctx0" brushRef="#br0" timeOffset="81819.558">10094 3941 52 0,'-11'0'168'16,"1"1"48"-16,1-1 22 0,2 0 3 15,0 0-1-15,2-1-6 0,2 0-10 0,-1-1-15 16,4-2-16-16,1-5-15 0,6-5-14 15,5-16-16-15,6-1-13 0,18-32-11 16,-2-1-14-16,-1 1-14 0,0 3-16 0,-7-1-14 16,-8 12-12-16,-4 5-10 0,-7 6-6 15,-1-2-6-15,-4-1-4 0,-2 1-5 16,-2 1-1-16,-6 2 2 0,-1 1 5 16,0 5 1-16,-2 3 2 0,0 0 4 0,-1 4 6 15,2 6 4-15,1 5 3 0,1 3 0 16,5 0-1-16,-3 4-7 0,4 1-9 15,-1 2-6-15,-1 2-8 0,4 1-5 16,0 8-3-16,7 5-2 0,3 13 0 0,2 6-1 16,19 34 0-16,4-2 1 0,-2 1 1 15,23 17 1-15,-22-27 0 0,2 0-1 16,-11-13 3-16,11 11-3 0,-6-14 1 0,-7-10-1 16,0-5 0-16,-1 1-1 0,-1-3 0 15,-1-3-1-15,-1-2-1 0,-7-6-2 16,0-1-1-16,-3-3 2 0,-1-3 11 15,-1-1 9-15,-3-4 5 0,-3-3-1 0,0-1-3 16,-2-8-4-16,0-5-2 0,-3-16-3 16,-4-3-3-16,-1-2-1 0,0-1-4 15,-7-35-3-15,4 18-4 0,2 12-1 0,7 11 1 16,0 1 1-16,-3 1 1 0,5 8 0 16,0 4 0-16,1 4 1 0,0 4 0 15,1 1 0-15,0 3 0 0,2 2-1 16,4 1 1-16,0 3-1 0,2 2 2 0,1 3-1 15,4 6 0-15,8 7-1 0,5 1 0 16,-1 3 0-16,-1 2 0 0,2 0 1 0,-2 1-1 16,3-3 0-16,-3 3-3 0,-1-5-11 15,3-1-14-15,-4-2-16 0,-3-1-17 16,-1-5-13-16,-3-2-7 0,-4-3-2 16,-2-2-1-16,0-2-1 0,-2-2-11 0,-3-3-7 15,3-1-1-15,-5-2-4 0,4-6-2 16,-6-2 5-16,0-1 7 0,-1 0 9 15,-2-2 10-15,-2-1 22 0,-3-4 29 16,-2-2 14-16,-2 4 13 0,0 3 5 0,2 5 7 16,1 2 9-16,-2-1 11 0,1 4 7 15,5 1 6-15,-2 2 2 0,1 1-2 16,-1 1-5-16,4 1-6 0,0 1-5 16,-2 2-4-16,4 0-2 0,0 0-3 0,5 8 0 15,-1 0 0-15,7 2 1 0,0 1 1 16,12 4 1-16,1-1-1 0,1-3-1 0,1 1 1 15,3-3 1-15,0-2 1 0,-6-3 3 16,2-3 1-16,-6-1 3 0,11-5 3 16,-2-2 3-16,-4-1 5 0,-5-1 0 15,-5-2 4-15,0 1 3 0,-4-1 3 0,-5-2 3 16,1-1 1-16,-4 0-3 0,-4-1-4 16,-4-2-5-16,1 1-5 0,-12-4-6 15,-2 3-5-15,-4 2-6 0,-4 2-4 0,-2 5-3 16,-1 2-4-16,-1 3-4 0,3 2-2 15,7 2-4-15,0 1-11 0,0 0-19 0,2 2-18 16,0 1-22-16,4-1-23 0,0 1-28 16,3 1-37-16,1-2-36 0,4 1-37 15,3-1-21-15,1 1 113 0,3-3-79 16,4 0-288-16,-1-2 84 0,6 0 70 16</inkml:trace>
  <inkml:trace contextRef="#ctx0" brushRef="#br0" timeOffset="82332.9702">11250 2321 113 0,'-3'-8'190'16,"-2"1"21"-16,3 2-6 0,1-1-14 15,0 4-25-15,1 0-19 0,0 2-11 0,0 0-9 16,7 12-10-16,-1 2-7 0,12 11-7 15,15 28-6-15,4 3-7 0,2-1-8 16,2-1-6-16,0 3-7 0,0-4-1 16,-2-4-8-16,-10-13-5 0,-2-7-4 0,-7-5-6 15,2-4-3-15,-1 2-1 0,0-4-3 16,-2-3-1-16,-3-3-2 0,-5-3-2 0,-2-3 1 16,-2 0 5-16,-1-2 10 0,0 0 17 15,-3-2 13-15,-1-1 3 0,-2-1-6 16,0 0-9-16,0 0-8 0,-3-10-8 15,-4 3-7-15,-3-2-6 0,0-1-6 0,-1 1-4 16,-10-4-4-16,1 3-4 0,2 3-4 16,-1 3-2-16,-11 1-1 0,6 3-1 0,-7 5-2 15,-3 3 0-15,3 5 0 0,-21 20 0 16,13-3 2-16,-5 14 0 0,15-10 1 16,4-1 3-16,11-3-1 0,-1 2 0 15,4 0 1-15,3 2-1 0,4-3 0 0,2-5 0 16,3-4 2-16,1-3 4 0,8 8 4 15,1-7 5-15,4-4 7 0,5-4 5 16,1-3 4-16,2-9-1 0,15-6-2 16,32-15-7-16,-2-7-12 0,-5-3-23 0,-3-4-60 15,-2-3-47-15,-5 3-47 0,-3-4-61 16,-14 9 76-16,-7 4-94 0,-7 4-307 16,0-1 91-16,-2 3 74 0</inkml:trace>
  <inkml:trace contextRef="#ctx0" brushRef="#br0" timeOffset="82746.3423">8925 5739 827 0,'-16'21'445'0,"2"-5"-218"16,5-3-132-16,6-5-64 0,3-5-10 15,10-3 20-15,15-15 24 0,71-55 18 0,11-25 13 16,14-20 16-16,24-17 14 0,15-21 16 15,11-20 15-15,7-14 7 0,21-10 3 0,8 5 4 16,2 7-2-16,-6 8-5 0,-8 8-11 16,-21 13-6-16,-4 13-12 0,-26 13-12 15,-14 13-9-15,-17 18-7 0,-16 16-7 16,-11 9-7-16,-33 27-7 0,-5 4-7 0,-15 15-5 16,-6 8-6-16,-9 6-5 0,-5 3-10 15,-3 3-9-15,-3 2-9 0,-3 0-24 16,2 1-57-16,-4 3-80 0,-3 0-95 0,1 2 57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27T05:20:17.6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17028 16925 19 0,'0'0'42'0,"0"0"11"16,0 0 7-16,0 0 5 0,0 0 4 15,12 0 5-15,-12 0 4 0,15 3 8 0,-1 0 5 16,5 1 5-16,11 1 3 0,2-1 1 15,4 0-2-15,-1 0-1 0,9 2 1 16,38 4 1-16,0-4 4 0,6-1 3 16,2-1 1-16,5-1 1 0,-2-1 1 0,52-2-2 15,-9-2-1-15,0-4-2 0,1 1-2 16,2-1-3-16,8-1-4 0,4-3-5 0,7 2-3 16,-4-2-7-16,2-1-5 15,1 1-5-15,-5-2-4 0,8 2-4 0,1-1-5 16,-4 1-4-16,3 2-4 0,-8-2-3 15,-5 2-5-15,-7 2-1 0,-2-1-3 0,-6 0-2 16,-38 1-4-16,38-2-1 0,-42 3-2 16,-2-1-5-16,2 2-1 0,-27 1-1 15,-9-1-1-15,-11 1-2 0,2 1-1 16,-1-2-1-16,-2 0-4 0,-2 2 0 0,-6-1 1 16,1 2-1-16,-8-3-1 0,-6 3 0 15,-4-1-1-15,-5 1-4 0,-1-1-4 16,0 1-17-16,-1 0-32 0,-2 1-40 15,-4-1-51-15,3 1-64 0,-3-1 65 0,-4 1-372 16,6-3 86-16,-6 3 70 0</inkml:trace>
  <inkml:trace contextRef="#ctx0" brushRef="#br0" timeOffset="1679.8186">17359 16959 48 0,'0'0'68'0,"0"0"8"0,1-5-2 15,-1 5-2-15,0 0-5 0,0 0-3 0,2-5-2 16,-2 5-6-16,0 0-4 0,0 0-2 15,1-4-1-15,-1 4-2 0,0 0-1 16,0 0-3-16,0 0-6 0,1-4-4 0,-1 4-4 16,0 0-5-16,3-3-1 0,-3 3 1 15,7 0 2-15,-2 2 2 0,9-2 6 0,7 0 2 16,17 1 4-16,3 2 2 0,47 0 2 16,3 2 4-16,35 5 3 0,-32-3 3 15,35 0 3-15,-36-2 1 0,43 9 1 16,-7-3 2-16,0 0-3 0,9-1 0 0,1-1-2 15,2 0-1-15,3-3-2 0,-7 1-1 16,9-7-1-16,-7-2 1 0,6 1 2 16,0-6 0-16,5-1-1 0,0-4-3 15,0 0-2-15,4-2-5 0,-7 3-1 0,-2-3-4 16,0-2 0-16,-1 7-1 0,-2-5-1 16,-4-1-2-16,-10 0-1 0,-38 5-1 0,31-7 1 15,-37 8-4-15,-2 4 0 16,-3-7-3-16,-20 4-3 0,-13 1 0 0,-9 2 0 15,-1-3-2-15,-5 4-1 0,1 0-1 16,-3 0-3-16,-9-1-1 0,-2 2-6 0,-3 1-11 16,-1-1-25-16,-3 2-28 0,1-1-30 15,-1 1-31-15,0 1-37 0,3 0-36 16,-3 1-44-16,5 2-124 0,1-1 60 16,2 3 49-16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116.04224" units="1/cm"/>
          <inkml:channelProperty channel="Y" name="resolution" value="1984.675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0-15T05:57:02.2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2468 6391 6 0,'0'0'27'15,"0"0"9"-15,-2 5 3 0,2-5 0 0,2 3-1 16,-2-3-1-16,4 4-3 0,0 0-1 16,0 0 0-16,2 1-1 0,2 0-2 15,0 1-1-15,5 1 1 0,0 0 0 0,2-2-1 16,-1 2 0-16,12 1-1 0,0 1 0 16,2-3-2-16,0 1 1 0,2 0-2 15,0 0-1-15,3-1-1 0,1 0 0 16,1-2 0-16,3 1 1 0,0-2 2 0,4-1 3 15,0 2 1-15,4-2 1 0,2 0 0 16,43 0 0-16,-25-2 0 0,-10 1-1 16,-7-1-2-16,39 1-1 0,-1 2-1 15,-22-3-3-15,22 2-2 0,0-3 0 0,-1 2 0 16,1 0-1-16,0 0-1 0,0-1-1 16,1 0-2-16,-1 0-1 0,6-1-1 15,-4 1 1-15,-2 0 2 0,3-2 0 16,3 1 1-16,2-1 1 0,3 1 1 0,-2 0 2 15,37-1-1-15,-38 2 2 0,-1 0 0 16,6 0 3-16,38 0-2 0,-46 1 1 16,48 4 1-16,-7-3 0 0,3-2-1 0,-35 0 2 15,43-1 1-15,-5 1-2 0,-7-1-1 16,-35-1 1-16,37 0 3 0,-39 0 0 16,44-5 0-16,-4 0-1 0,-6 0 1 15,-3-1-1-15,1 0-2 0,-37 1-1 0,40-2 1 16,-39 2 0-16,1 0 0 0,2-1-1 15,37-2 0-15,-4 1-2 0,-40 0 1 0,6 2 1 16,32-4 0-16,-41 3-1 0,4 2 0 16,-5-2-1-16,0 0-1 0,1-1-1 15,-23 3 1-15,19-3 0 0,-19 4 4 16,-9-1-6-16,31-2-1 0,-22 1-2 0,-11 1-3 16,-4 2-1-16,32-6-1 0,-21 5-1 15,-11-1-1-15,-10 2 1 0,0 0-1 16,2 0-1-16,-1 0-1 0,-4 0-1 0,-2 1 0 15,-3-1-3-15,-7 2-24 0,-3 1-44 16,-5-1-60-16,-1 1-78 0,-1 2-159 16,-3 3 60-16,0 1 50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116.04224" units="1/cm"/>
          <inkml:channelProperty channel="Y" name="resolution" value="1984.675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0-15T06:08:26.6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15346 1583 36 0,'32'104'68'0,"4"3"13"15,0 8 1-15,1 0-1 0,0-1-1 0,2 1-6 16,-2-4-5-16,0-7-5 0,-10-34-3 16,-1 2-7-16,3-7-6 0,-3-3-5 15,-5-16-4-15,-3-10-4 0,-7-6-3 0,1-2-3 16,-1 0-3-16,-1-3-3 0,-4-7-6 15,-2-4-1-15,0-3 0 0,-4-3-9 16,-5-3-44-16,-1-4-36 0,-2-5-15 16,-16-10 4-16,-27-24 8 0,-19-30 7 0,1-6 14 15,2-5 10-15,2-4 17 0,1-3 12 16,2 2 14-16,20 23 2 0,-8-23 1 16,18 24 3-16,11 13 7 0,-6-17 7 15,9 15 8-15,9 6 6 0,5 3 5 0,2-5 4 16,6-36 1-16,11 3 4 0,5 3 2 15,6 4 1-15,7 3 1 0,2 5 1 16,5 10-2-16,2 6-2 0,-10 17-2 16,-4 10-4-16,-1 9-8 0,1 6-5 0,-2 5-5 15,4 6 10-15,3 9-1 0,21 28 6 16,-6 9 9-16,8 32 4 0,-26-18 1 16,-5 9-2-16,-2 5 5 0,-9 0-10 0,-5-1-9 15,-8-20-5-15,-2-14-4 0,-2-8 2 16,-4 3-4-16,-3-6-2 0,-2 0 1 15,-5-4 0-15,1-2 0 0,-2-4-4 16,-3-4-6-16,-3-6-5 0,4-6-7 0,3-5-5 16,-2-6-15-16,2-2 3 0,-9-7 16 15,2-5 5-15,-2-2 10 0,6-5 11 16,3 2 13-16,0 0 13 0,2 2 10 16,4 3 5-16,2 6-1 0,5 0-5 0,-2 4-8 15,5 2-10-15,0 1-6 0,1 4-6 16,0 0-2-16,0 0 0 0,0 0-1 15,29 18-2-15,-10-1-1 0,4 3-2 0,4 1-1 16,23 21-1-16,-15-14-2 0,-4-3-1 16,-5-5 0-16,3 2 0 0,25 15-3 15,-18-12-3-15,-6-6-7 0,-5-4-21 16,0-2-39-16,3 1-41 0,0-2-40 0,1-2-33 16,-1-2-45-16,-4-4-138 0,-3-1 59 15,-1-4 49-15</inkml:trace>
  <inkml:trace contextRef="#ctx0" brushRef="#br0" timeOffset="683.396">16093 2314 16 0,'-1'-11'77'0,"2"6"23"15,2-2 6-15,2 0-1 0,4-3-1 16,1-1-2-16,2 1-3 0,8-8-4 0,0-2-3 15,1-2-5-15,5-1-5 0,-2-1-6 16,18-19-5-16,-11 7-3 0,-6 6-6 16,-7 3-3-16,2-1-2 0,-5-2 1 15,-1 0 3-15,-4 0 3 0,0 2 5 0,-7 5 4 16,-2 3 1-16,-1 4 0 0,-3 0-2 16,-4 2-2-16,-3 2-5 0,-1 2-8 15,-3 3-9-15,-3 3-6 0,-3 6-5 0,-12 7-2 16,-3 7-1-16,-23 24 1 0,6 9 0 15,8 6 1-15,8 7 0 0,7 4 2 16,12-15-1-16,7-8-1 0,6-5-1 16,3 1-1-16,3-2-2 0,2-2-3 0,5-1 1 15,7-4 3-15,3-3-3 0,3-4 1 16,5-5-2-16,4-6-1 0,0-3-1 16,7-8-3-16,1-5-2 0,32-16-6 15,-9-6-10-15,-3-7-12 0,-7-7-9 0,-6-7-2 16,-8-8 1-16,-7-4-3 0,-11 12-1 15,-8 4 0-15,-3 6 4 0,-3-2-2 16,-3 1 5-16,-2 1 9 0,-3 1 7 16,-6 3 7-16,2 1 8 0,-2 5 9 0,-3 1 8 15,2 6 10-15,1 6 6 0,1 1 4 16,3 3-1-16,-1 2-6 0,3-1-10 16,0 4-12-16,2 0-7 0,2 1-5 0,2 2-4 15,3 1-1-15,3 1 0 0,10 3-2 16,10 4 0-16,5 5-2 0,29 13 4 15,-6 5-2-15,-15-5-2 0,9 12-1 16,-16-12-2-16,-7 0-1 0,-6-5-2 0,-4 1-4 16,-2 0-1-16,-4 1 1 0,-4-6 4 15,-3 2 2-15,-4-1 2 0,-2 1 3 16,-5-1 3-16,-6 8 1 0,-6-1 0 16,-6-2-3-16,-4-3-3 0,-3-3-2 0,-3-1-2 15,1-4-5-15,0-3-12 0,2-4-19 16,6 0-16-16,7-4-33 0,0-2-35 15,5-1-38-15,3 0-37 0,1-4-18 0,3 0-14 16,2-2-162-16,4-2 65 0,3-3 54 16</inkml:trace>
  <inkml:trace contextRef="#ctx0" brushRef="#br0" timeOffset="1166.6859">17076 1581 22 0,'-1'-12'141'16,"0"3"53"-16,-2 1 13 0,0 0-7 16,3 2-19-16,0 1-20 0,0 5-13 15,0 0-6-15,0 0-4 0,13 21-7 0,-3 10-9 16,16 37-9-16,10 31-9 0,0 2-10 16,0-2-7-16,-12-25-6 0,2 1-8 15,-1 0-6-15,2-1-7 0,1-3-7 16,-5-5-9-16,-3-18-9 0,-3-7-11 0,-4-9-11 15,1-1-11-15,-1-2-24 0,-2-3-7 16,-2-8-6-16,-4-4 17 0,0-3 12 16,-4-3 7-16,-1-2-14 0,0-6-29 15,-10-1-14-15,-2-7-6 0,-11-13 1 0,-23-31 8 16,-15-28 21-16,2-1 14 0,21 17 17 16,-9-29 14-16,21 27 8 0,4 0 7 15,7 14 8-15,6 9 6 0,5 3-1 16,1-2-2-16,3 0-1 0,4 0 1 0,8-35-4 15,1 24 2-15,0 13 1 0,2 7 1 16,2 3-1-16,1 2-1 0,-2 6-3 16,5 4-4-16,-5 6-3 0,1 5-4 0,-3 4-2 15,0 7 0-15,0 3-1 0,6 12-1 16,-6 8 0-16,0 4 0 0,-5 8-2 16,-3 4-5-16,-5 1-6 0,-6 44-28 15,-3-9-29-15,-1-24-22 0,0-12-26 0,-2-9-29 16,1-4-26-16,1-5-28 0,1-5-35 15,4-6-126-15,1-3 58 0,-1-5 47 16</inkml:trace>
  <inkml:trace contextRef="#ctx0" brushRef="#br0" timeOffset="1577.931">17435 1634 65 0,'0'0'107'0,"0"0"28"0,9 13 14 0,-4 3-2 16,4 13-6-16,-1 5-6 0,5 3-7 15,11 32-10-15,0-3-9 0,-5-19-8 16,0-10-9-16,0-7-7 0,0-4-3 0,-1-2-6 16,2-6-1-16,0-2 2 0,-4-5 3 15,0-5 3-15,-2-5-1 0,1-2-2 16,7-10-2-16,0-8-4 0,-2-5-5 15,-3-5-5-15,-2-6-5 0,4-32-5 0,-10 13-4 16,-7 8-1-16,-3 7 0 0,-4-1 4 16,-2 1 5-16,-4 3 9 0,-3 1 4 15,-2 4-2-15,-4 4-6 0,-1 4-5 16,-4 4-8-16,-1 5-10 0,-3 6-7 0,1 5-5 16,-4 9-5-16,-2 5-5 0,-26 18-4 15,20-2-3-15,-10 12-4 0,19-8-14 16,11-4-23-16,4-1-22 0,7-1-18 15,4-2-21-15,3-1-24 0,4-4-21 0,3-1-9 16,5 10-8-16,5-4-11 0,2-2-13 16,4-4-16-16,5-3-145 0,1-4 56 15,6-4 47-15</inkml:trace>
  <inkml:trace contextRef="#ctx0" brushRef="#br0" timeOffset="2466.7931">17846 1631 31 0,'0'-21'124'16,"0"2"51"-16,-2 1 25 0,0 0 12 16,2 4 3-16,0 1-7 0,-1 4-14 15,1 0-21-15,0 4-23 0,0 0-19 0,1 1-16 16,-1 4-10-16,0 0-8 0,9 10-4 16,-2 2-6-16,5 12-7 0,1 4-5 15,0 1-7-15,4 3-9 0,-1 0-5 0,0 1-5 16,1-3-5-16,1 0-7 0,-3-3-4 15,2-3-6-15,0 0-6 0,-2-6-9 16,-4-4-7-16,1-4 1 0,-3-3-3 16,0-4 0-16,-1-3 0 0,-8 0-15 0,18-13-6 15,-3-5-7-15,-3-7-2 0,-2-4-2 16,-2-7 0-16,0-1 2 0,-4-3 1 16,-1 1 6-16,0 1 11 0,1 1 10 0,-2 4 6 15,2 2 8-15,-4 7 10 0,0 4 6 16,0 4 7-16,1 4 2 0,-1 2 0 15,0 2-5-15,1 1-5 0,-1 2-10 16,0 5-7-16,2-6-4 0,-2 6-1 0,0 0 2 16,6 11 1-16,-1 2 3 0,0 2-1 15,6 12-1-15,0 0 0 0,0 2 0 16,3 1-2-16,-1-1 0 0,6-2 0 16,-3 0-1-16,3-3 0 0,1-4-1 0,-1-2 0 15,1-4-5-15,-4-3 0 0,0-2 2 16,-3-5 2-16,0-3 3 0,0-1 4 15,2-4 0-15,-4-2 1 0,2-4 0 16,3-7 1-16,-3-5-2 0,-3-2 0 0,-3-3-2 16,-3-3-1-16,-4 4-1 0,-4-5 2 15,-3 0 3-15,-5 1 3 0,0 0 0 16,-2 6-2-16,-2 0-1 0,-3 2 1 16,3 4 3-16,3 4 2 0,3 3 1 0,3 1 0 15,0 3-3-15,1 0-7 0,4 3-14 16,0 0-10-16,2 4 1 0,0 0 0 15,0 0 3-15,25 5 1 0,0 5 1 0,2 4 2 16,1 4 1-16,29 17 1 0,-3 4 2 16,-3 3 9-16,-2 2 9 0,-5 0 3 15,-14-11-1-15,-9-5 1 0,-5-4-2 16,-1 1-2-16,-2 0-2 0,-4-1 0 0,-3-5 0 16,-6-1 0-16,-3-1 1 0,-4-2 0 15,-3 7-3-15,-9-5-5 0,-1-3-8 16,0-7-9-16,1-6-9 0,3-3-14 15,0-5-12-15,-6-9-25 0,3-7-20 0,1-5-7 16,5-4-3-16,3-4 3 0,2-3 6 16,3 0 6-16,3-3 11 0,4 2 23 15,1 2 10-15,5 0 16 0,-1 3 20 16,2 4 2-16,2 2 4 0,2 4 4 0,-2 9 2 16,0 3 2-16,1 5 3 0,-2 0 2 15,2 7 4-15,1 2 6 0,3 5 3 16,3 10 4-16,2 1 0 0,-1 4-2 0,-1 3-1 15,-1 2-4-15,-2-2-4 0,0 3-8 16,-4-1-13-16,1-1-34 0,-1-1-30 16,-3 1-39-16,0-7-42 0,-3-3-53 15,-1-4-40-15,-1-3-145 0,-1-2 64 0,-1-2 53 16</inkml:trace>
  <inkml:trace contextRef="#ctx0" brushRef="#br0" timeOffset="2618.9562">18731 997 32 0,'-5'-10'124'0,"0"1"35"0,0 1 5 15,1 3-8-15,1 0-20 0,1 2-38 16,2 3-52-16,-4-8-49 0,4 6-75 16,0 2-61-16,4-3-94 0,-4 3 79 15</inkml:trace>
  <inkml:trace contextRef="#ctx0" brushRef="#br0" timeOffset="3062.0932">18818 727 82 0,'0'-6'137'0,"0"6"13"16,0-6-1-16,0 6 0 0,0 0 3 0,0 0 4 15,9 21-2-15,1 9-5 0,-1 5-7 16,11 37-9-16,-2 4-9 0,0 1-12 15,-1-2-10-15,1-4-9 0,-5-17-8 16,-1-10-9-16,-1-8-7 0,0 0-4 0,0-4-7 16,0 2-7-16,0-6-8 0,-1-2-6 15,-3-7-8-15,-2-5-8 0,1-2 0 16,-2-4 4-16,0 0 8 0,-2-5 2 0,1-2-9 16,-3-1-9-16,1-7-7 0,0-1-8 15,0-9-2-15,2-1-3 0,2-13 3 16,-1 0 3-16,2 1 5 0,0 2 3 15,0 1-5-15,2 6 5 0,2 4 2 0,-3 2 0 16,1 3-2-16,2 2-2 0,1 2-1 16,2 3 0-16,-2 3 2 0,-2 4 4 15,2 4 1-15,3 4 1 0,2 10 0 16,0 3 1-16,-3 4 0 0,-4 3-1 0,-1 0 1 16,-4 0 1-16,-1-6 1 0,-2-1 1 15,-2-3 2-15,-1 0 1 0,0-2 0 16,-3 0 0-16,-1 0 1 0,1-3-10 15,0-2-13-15,-4-1-36 0,2-3-43 0,1-4-66 16,0-2-74-16,1-4-222 0,-1-4 73 16,-1-5 62-16</inkml:trace>
  <inkml:trace contextRef="#ctx0" brushRef="#br0" timeOffset="3244.9859">19329 1169 86 0,'12'8'124'16,"-2"4"16"-16,4 9 4 0,-2 4-3 16,-1 3-8-16,0 3-7 0,-3 2-12 15,0-1-7-15,-1 0-6 0,-2-2-12 0,1-1-25 16,-2-6-35-16,1-4-55 0,0-4-78 16,-3-4-108-16,2-2 36 0,-1-3 29 15</inkml:trace>
  <inkml:trace contextRef="#ctx0" brushRef="#br0" timeOffset="3396.6292">19288 949 89 0,'-4'-8'150'0,"0"1"19"16,2 1 1-16,-1-1-12 0,3 7-30 15,-5-8-52-15,3 5-57 0,2 0-67 0,0 3-105 16,0 0 26-16,5-6-84 0</inkml:trace>
  <inkml:trace contextRef="#ctx0" brushRef="#br0" timeOffset="3658.4051">19494 505 988 0,'2'-16'556'0,"-2"4"-168"0,0 3-132 16,0 3-87-16,0-1-65 0,1 3-48 0,0 2-30 15,-1 2-17-15,0 0-2 0,0 0 6 16,7 13 11-16,-5-1 6 0,0 8 6 16,2 14 2-16,0 5 1 0,5 41 0 15,-4-19 0-15,-1-7-2 0,5 30-1 0,-5-20-1 16,1-12-2-16,5 27-2 0,-2-25-4 16,-3-12-6-16,1-6-11 0,0-1-18 15,2-3-37-15,2-2-31 0,0-3-42 0,-1-1-55 16,1-7-49-16,-4-2-180 0,1-6 67 15,1 1 57-15</inkml:trace>
  <inkml:trace contextRef="#ctx0" brushRef="#br0" timeOffset="3920.026">19546 1255 8 0,'-7'-3'127'16,"3"-2"48"-16,-1-1 9 0,2 0-4 0,2 1-10 16,1-1-14-16,2-4-15 0,1 1-12 15,2-2-11-15,3-2-17 0,1-1-21 16,0 2-28-16,2-1-37 0,-2 1-74 15,6-6-72-15,3 2-110 0,-6 2 39 0,2 1 34 16</inkml:trace>
  <inkml:trace contextRef="#ctx0" brushRef="#br0" timeOffset="5331.7935">19491 1292 53 0,'-2'2'83'0,"2"1"17"16,0 0 1-16,0-3 0 0,0 5 4 15,2-4 2-15,-2-1-1 0,0 0-4 0,0 0-6 16,7-11-10-16,-3 3-20 0,3-8-22 16,1-13-21-16,-2-4-18 0,-2-4-26 15,0-5-12-15,-2-5-3 0,-4-40 2 16,-2 3 6-16,-6 6 5 0,0 18 15 0,0 14 15 16,-4-25 15-16,0 22 23 0,4 12 23 15,2 8 18-15,-2 4 13 0,2 4 1 16,1 4-2-16,2 5-2 0,1 1-4 15,-2 4-12-15,2 0-15 0,0 4-12 0,0 3-11 16,4 0-4-16,-6 12-2 0,1 3-1 16,-1 17 3-16,2 6 1 0,3 5 1 0,1 44 0 15,4-23-1-15,3 18-2 0,1-23-1 16,-1-13-4-16,3-6-1 0,3-3 0 16,12 26-1-16,-8-22 0 0,1-9 0 15,-4-9 0-15,4-2-2 0,0-1-2 0,1-5-6 16,-3-4-4-16,-1-4-5 0,1-3-6 15,-2-4-13-15,2-4-17 0,-1-3-12 16,9-6-12-16,-3-7-9 0,-3-3-8 16,-2-6-3-16,-5 1 0 0,-1-5 11 0,-1 3 12 15,-1 1 29-15,-5 5 24 0,2 6 18 16,-3 3 15-16,-1 3 2 0,1 3-4 16,0 0-9-16,-2 4-10 0,1 0-8 0,0 3-6 15,-1 2-4-15,0 0 0 0,0 0 3 16,4 8 3-16,-4 2 2 0,0 3 2 15,1 7 1-15,0 0 0 0,2 1-1 16,-1 12-8-16,1-3-31 0,2 0-34 0,0-1-37 16,0-8-35-16,0-1-39 0,1-5-150 15,-1-1 54-15,4-2 44 0</inkml:trace>
  <inkml:trace contextRef="#ctx0" brushRef="#br0" timeOffset="5500.3961">19690 608 75 0,'-4'-5'92'0,"2"2"-12"16,-1-1-24-16,0 2-21 0,2 0-14 16,0 0-18-16,1 2-125 0,0 0 42 15,0 0 26-15</inkml:trace>
  <inkml:trace contextRef="#ctx0" brushRef="#br0" timeOffset="5773.6832">19930 408 18 0,'0'-6'96'0,"0"0"25"16,0 4-1-16,-1-1-4 0,2 1 6 16,-1 2 4-16,0 0 2 0,3 12 0 15,-2-1-4-15,1 7-8 0,6 14-8 16,-5 5-7-16,4 5-7 0,2 36-7 0,-2-20-12 16,-2-6-19-16,4 26-27 0,-3-21-30 15,-2-12-61-15,2-9-34 0,-2-1-35 16,2-5-116-16,-1 1 42 0,2-4 34 15</inkml:trace>
  <inkml:trace contextRef="#ctx0" brushRef="#br0" timeOffset="6317.1458">19992 847 35 0,'14'-20'85'0,"2"0"27"0,-4 4 13 16,0 4 1-16,0 4-3 0,2 3-5 16,-3 1-9-16,2 4-6 0,-1 0-4 15,4 5-2-15,5 6-2 0,1 3-5 0,-4 6-5 16,1-2-5-16,-1 2-7 0,-3 0-8 16,0-5-8-16,-5-3-9 0,-1-1-7 15,2-1-10-15,-4-2-14 0,0-1-8 16,0-2-8-16,2-3-22 0,-2-1-23 0,-7-1-22 15,20-9-16-15,-7-2-5 0,4-7 4 16,-2-2 1-16,2-5 6 0,-1-2 8 16,0 1 6-16,-1 0 14 0,0 1 22 0,-2 2 18 15,-3 6 12-15,0 3 2 0,-3 4 1 16,1 3-1-16,0 1 2 0,-1 3 6 16,2 3 11-16,5 5 11 0,-2 5 8 15,8 7 5-15,0 7 2 0,-2 5 3 0,12 33-1 16,-5 1 1-16,-9-13-2 0,-6-4 1 15,6 32 0-15,-11-18-1 0,4 18-3 16,-7-19 0-16,-2-12-1 0,-2-7 0 16,0-1 2-16,-5-2 2 0,0-4 2 0,-3-1 5 15,-2-5 9-15,-3-4 5 0,-2-4 8 16,-1-9 12-16,5-4 10 0,-4-7 5 0,4-6-2 16,-9-14-7-16,5-9-9 0,-13-40-10 15,11-7-8-15,14-4-7 0,2 14-8 16,11-17-7-16,11 1-11 0,1 7-11 15,6 5-17-15,1 8-32 0,-1 20-39 0,11-6-49 16,-11 16-56-16,-2 10-71 0,-4 5-220 16,-2 9 76-16,-2 1 63 0</inkml:trace>
  <inkml:trace contextRef="#ctx0" brushRef="#br0" timeOffset="6682.0321">16525 3288 816 0,'-24'-17'452'0,"2"-1"-153"0,2 3-109 15,3 3-75-15,7 3-60 0,0 2-77 0,3 2-76 16,3 4 13-16,3 2 17 0,1-1 24 16,2 15 25-16,8 11 15 0,2 8 9 15,16 41 9-15,10 29 3 0,-1-4 2 16,-3 1 3-16,4 1-1 0,-11-30-11 0,14 28-27 15,-11-32-46-15,2-4-35 0,-2-5-34 16,-9-20-100-16,-2-7 39 0,-3-8 33 0</inkml:trace>
  <inkml:trace contextRef="#ctx0" brushRef="#br0" timeOffset="7033.9515">16156 3774 898 0,'-22'-29'494'16,"8"-2"-174"-16,3-2-126 0,5-3-73 16,9-2-47-16,20-31-24 0,21-26-18 0,-1 36-8 15,29-18-7-15,-15 33-2 0,27-7 1 16,-21 26 1-16,8 7 3 0,-13 11 1 16,-9 7 0-16,34 11 1 0,21 22 1 0,-15 14 2 15,-36-2 2-15,16 26 1 0,-10 9 2 16,-29-19-5-16,-4 6-3 0,-15-13-2 15,-7-5-2-15,-5-7 1 0,-13 36 4 0,-10-4 6 16,-7-5 6-16,-21 20 8 0,8-32 2 16,-2-5 0-16,-7-5 0 0,1-4 1 15,13-15 1-15,6-10 3 0,4-5 1 16,2-5 1-16,4-4-2 0,6-1-9 0,1-5-9 16,2-2-18-16,3-5-34 0,2-2-41 15,5-6-20-15,3-3-14 0,4-11-41 16,8-3-34-16,17-29-42 0,4 5-199 15,10 4 68-15,5 5 57 0</inkml:trace>
  <inkml:trace contextRef="#ctx0" brushRef="#br0" timeOffset="7756.3243">17208 3388 82 0,'-4'-20'132'0,"1"3"23"16,5 3 5-16,0 0-2 0,4 2-9 15,2 0-10-15,4 2-10 0,2 3-10 16,4 3-8-16,-1 4-9 0,12 9-3 0,2 3-9 15,1 2-8-15,20 23-8 0,-16-3-6 16,6 10-6-16,-15-8-6 0,-5-2 0 16,-8-6-5-16,0-1-6 0,-1-2-5 15,-4-5-1-15,-3-5-3 0,-1-4 4 0,-2-1 8 16,-1-3 3-16,-2-2-5 0,0-3-12 16,-3-1-15-16,3-1-12 0,-9-7-11 15,-2-5-7-15,-5-11-6 0,-1-6 2 0,1-5-5 16,-11-33 5-16,7 18 2 0,8 9 6 15,6 8 7-15,2 2 2 0,0 6 1 16,1 4 1-16,3 4-1 0,2 3-3 0,2 2 0 16,-1 3 0-16,5-2 1 0,0 2 0 15,1 4 2-15,2 2 1 0,0 3-1 16,8 2 1-16,9 8-1 0,-1 2 1 16,0 2 1-16,1 2 1 0,0-1-1 0,0 3 0 15,-2-1 0-15,-4-6 0 0,2-1 1 16,-9-1 0-16,-1 0-1 0,-2-3 1 15,-3-3-1-15,-2 1 0 0,0-2-1 16,-1 0-1-16,-1 1-1 0,0-2 0 0,-1 0-1 16,0 1 0-16,-2-2 1 0,2 1-3 15,-2-2-7-15,2 3-6 0,-2-2-7 16,0 0-17-16,-2-1-20 0,4 2-29 0,-2 0-32 16,-2-2-33-16,3 2-34 0,-2-1-116 15,2 1 50-15,-2-1 42 0</inkml:trace>
  <inkml:trace contextRef="#ctx0" brushRef="#br0" timeOffset="8142.5698">17466 2838 890 0,'-14'-17'516'0,"-2"2"-185"0,8 3-129 16,-3 3-79-16,4 1-53 0,1 2-53 15,0 1-66-15,3-1-31 0,0 2 1 16,-2 1 2-16,5-1 7 0,-2 3 3 0,2 1 5 16,0 0 5-16,0 0-22 0,0 0-20 15,7 6-36-15,0 4-82 0,11 8 37 16,0 1 30-16</inkml:trace>
  <inkml:trace contextRef="#ctx0" brushRef="#br0" timeOffset="9184.7114">17788 3014 36 0,'4'-2'84'0,"4"1"23"16,-1-1 11-16,4 2 7 0,6 3 0 15,0 1-3-15,11 6-4 0,0 3-7 16,0 1-8-16,0 1-10 0,0 0-7 0,-1 3-7 15,-2-3-6-15,-4-1-8 0,0-2-4 16,-5-4-7-16,-4-1-1 0,-2-2-2 16,-4-1 1-16,0-2 2 0,-1 0 3 0,-1-1 1 15,-4-1-4-15,7-5-10 0,-4 0-11 16,0-6-9-16,-3-2-6 0,0-7-3 16,0-2-2-16,-2-9-1 0,1 5 2 15,0 2 10-15,1 4-1 0,0 1-4 0,0 2-1 16,1 0-4-16,2 2-4 0,-1 1-3 15,0 2-2-15,4 1-1 0,0-1 0 16,0 3-2-16,5 0 0 0,1 0 1 16,0 2 0-16,4 0-1 0,7-2 2 0,4-1 0 15,-2 1 0-15,2-1 2 0,0 0 1 16,0-2 0-16,-1 0 0 0,0-1 3 16,-2 0 0-16,-4-2 2 0,0-1 2 15,-1-2 0-15,-3 1 1 0,-6 1 1 0,-1 1 0 16,-4 0 0-16,-1 1 2 0,-2 0 3 15,-2 3 7-15,-1-1 5 0,-3-3 5 0,-1 4 6 16,-1-1 3-16,-4 3-2 16,0 1-3-16,0 4-7 0,-1 1-3 0,0 4-3 15,-2 4-1-15,0 3-2 0,-4 11 1 16,3 4 2-16,1 4 1 0,3 3 1 0,3 2 0 16,3 2-1-16,4 0-2 0,3 0-3 15,2 0-2-15,2 0-3 0,7-3-3 16,0-5-4-16,4-1-4 0,0-4-6 15,5-6-15-15,-2-3-23 0,1-6-15 0,0-4-21 16,-1-5-22-16,9-4-22 0,-1-6-20 16,-2-4-5-16,-1-5-9 0,-5-4 2 15,-3-3 0-15,-4-4 14 0,-1-1 16 16,-5-2 21-16,-1 0 35 0,-1 4 27 0,-1 0 36 16,-3 9 19-16,1 1 19 0,-1 6 19 15,0 2 15-15,-1 3 9 0,0 3 4 16,1-1-2-16,-1 2-5 0,0-1-10 0,0 5-8 15,2-1-5-15,-2 2-4 0,2 0-2 16,-3 2-3-16,12 4-2 0,-6 2-3 16,6 2-1-16,0 3-4 0,6 6-3 15,-1 3-2-15,1-2-3 0,-1 2-2 0,-4-5-2 16,-1-2-2-16,-3-2-2 0,1-1-2 16,0-2-3-16,-1-1-3 0,-4-1-3 15,0-2-1-15,2-1 1 0,-3-2 0 0,1-4-1 16,0-1-2-16,3-7-2 0,-1-4-3 15,2-12-1-15,0-2-1 0,-1 0 1 16,1-2 5-16,0 0 8 0,-2 3 9 16,0 1 8-16,0 6 5 0,-1 3 4 0,-2 3 1 15,1 6-1-15,-1 0-2 0,0 2-3 16,2 0-2-16,-2 2-2 0,1 1-2 16,0 2-1-16,1 1 0 0,4 2 0 15,-3 2-1-15,5 4-1 0,3-1-2 0,5 7-1 16,2 1-1-16,1 1-6 0,-2 1-21 15,4-1-58-15,-2 2-60 0,7-2-78 0,-3 0 48 16,6 2-370-16,-3-4 87 0,0-4 73 16</inkml:trace>
  <inkml:trace contextRef="#ctx0" brushRef="#br0" timeOffset="9821.0064">17654 4050 49 0,'-9'-6'164'15,"5"3"43"-15,0 0 6 0,-1 1-11 16,2 1-14-16,3 1-11 0,-3 4-2 0,4 1-4 16,4 4-8-16,7 15-9 0,1 6-13 15,17 30-12-15,4 4-9 0,11 28-12 16,-11-31-9-16,-1-2-12 0,1-2-17 0,2 3-22 15,-1-6-20-15,-9-13-33 0,-1-10-57 16,-3-5-39-16,0-1-35 0,-3-2-41 16,1-2-192-16,-1 0 61 0,-2-5 51 15</inkml:trace>
  <inkml:trace contextRef="#ctx0" brushRef="#br0" timeOffset="10207.5645">17148 4575 18 0,'-12'-11'118'0,"1"2"36"0,4-4 5 16,4 0-3-16,3-6 0 0,6-11 2 15,4-2 6-15,23-29 4 0,9 5 2 0,23-18 0 16,-12 28-5-16,32-13-7 0,5 12-10 15,-19 21-12-15,7 8-10 0,6 5-12 16,0 8-9-16,-1 8-12 0,-5 10-9 0,-7 5-10 16,-5 7-8-16,-9 5-6 0,-14-4-5 15,-13-2-5-15,-7-1-4 0,-3 2-3 16,-4 2-2-16,-4 2-2 0,-6 2 1 0,-6 4 4 16,-3-3 3-16,-5 2 2 0,-8 1-1 15,-15 29-1-15,-8-6-1 0,-7-8-2 16,2-5-4-16,5-15-2 0,7-7-2 15,4-7-1-15,-1-2-3 0,2-1-9 0,1-1-16 16,6-5-39-16,6-3-48 0,2-1-56 16,2-2-70-16,4-2 69 0,2-4-394 15,4-2 89-15,4-9 74 0</inkml:trace>
  <inkml:trace contextRef="#ctx0" brushRef="#br0" timeOffset="10659.9772">18290 4207 1349 0,'0'0'710'0,"0"0"-344"15,0 0-182-15,0 0-101 0,0 0-69 0,0 0-71 16,0 0-6-16,0 0 13 0,0 0 11 16,0 0 16-16,-2-5 20 0,2 5 8 15,5-3 5-15,0-1 4 0,3-2 3 16,5-2 3-16,8-9 0 0,1-1-3 0,1-1 0 15,1-2-1-15,0-1-1 0,0 0-1 16,-2-4 0-16,-1 2 0 0,-2-1 0 16,0 0 3-16,-4 2 5 0,-1 1 5 0,-7 5 9 15,0 1 7-15,-2 1 8 0,-5 4 4 16,0 1 6-16,-5 1 4 0,1 1-3 16,-5-2-7-16,-2 5-6 0,-5 1-7 0,-3 5-4 15,-11 7-3-15,-2 8-1 0,-24 18 0 16,5 9 2-16,2 2 3 0,8 4 1 15,6 5 1-15,10-13 0 0,6-5 0 16,4-6-3-16,5 3-1 0,1-1-3 0,4 3-2 16,4-9-1-16,2-4-1 0,3-2-2 15,6 7 0-15,-1-7 1 0,7-2 0 16,0-8-1-16,10-3 0 0,2-8-4 16,11-7-8-16,36-16-16 0,22-19-47 0,-8-4-34 15,-29 10-35-15,-2-5-42 0,0 0-53 16,-3 1-38-16,-5-1 108 0,-4 2-368 15,-12 10 85-15,-8 4 71 0</inkml:trace>
  <inkml:trace contextRef="#ctx0" brushRef="#br0" timeOffset="11228.6572">19149 3614 27 0,'0'-9'147'16,"-1"0"56"-16,-3 0 23 0,-1 0-2 0,-1 3-11 15,-6 0-15-15,0 1-15 0,-6 1-16 16,-3 5-14-16,-13 7-13 0,-33 14-11 16,5 4-9-16,4 6-10 0,14-8-7 0,10-3-8 15,10-4-6-15,0 0-11 0,7 0-10 16,2-4-9-16,6-2-13 0,4-2-11 16,1 0-8-16,9-4-4 0,2-1-1 15,8-1 0-15,16 0-1 0,9-6-2 16,1-1-1-16,44-4-1 0,-7-5-1 0,-22 5-2 15,-8 1-2-15,-8 0 0 0,-1 2-1 16,-2-1 0-16,1 3-1 0,-7 0 2 16,-7 2 0-16,-4 0 2 0,-5 1 11 15,-5 1 16-15,-1 0 13 0,-4 2 12 0,-1 0 6 16,-4 3 0-16,-3 2-2 0,-6 4-1 16,-12 8 0-16,-3 1-2 0,-31 17-1 15,-1-3-3-15,-2-5-2 0,12-9-2 0,8-8-2 16,8-2-1-16,4-2-2 0,2-2-5 15,7-3-2-15,4-1-8 0,1-2-16 16,3 1-17-16,3-4-39 0,2-1-47 16,0-2-31-16,4-1-27 0,4-4-31 0,6-13-31 15,5-4-36-15,4-2 107 0,21-25-73 16,0 4-298-16,-4-1 84 0,-7 16 69 16</inkml:trace>
  <inkml:trace contextRef="#ctx0" brushRef="#br0" timeOffset="11431.9868">19219 3510 515 0,'19'-25'221'0,"-4"2"-125"16,1-2-41-16,-2 1 1 0,0 3 22 15,-4 3 28-15,-3 3 29 0,1 1 22 16,-2 1 15-16,-2 2 10 0,1 3-1 0,-3 2-4 16,2 0-11-16,0 0-13 0,-2 3-14 15,2 0-13-15,-4 3-11 0,0 0-9 0,0 0-6 16,20 10-5-16,-8 2-8 0,6 5-5 16,-2 4-7-16,2 1-6 0,-1 2-6 15,-3 0-8-15,2 0-11 0,-2-1-15 16,2-1-19-16,-2-1-38 0,4-2-51 0,-8-3-34 15,-1-3-66-15,-2-3-55 0,-1 0 94 16,-1-3-339-16,-2 0 79 0,1-4 67 16</inkml:trace>
  <inkml:trace contextRef="#ctx0" brushRef="#br0" timeOffset="11600.0216">19332 3302 951 0,'-16'-17'561'0,"3"3"-190"15,3 1-120-15,0 1-67 0,2 3-47 0,2 0-40 16,1 2-21-16,-1 0-27 0,3 3-17 16,0-2-17-16,0 2-29 0,2 0-55 0,0 2-37 15,2-1-40-15,-1 3-46 16,2-2-175-16,3 2 62 0,5 4 50 0</inkml:trace>
  <inkml:trace contextRef="#ctx0" brushRef="#br0" timeOffset="12535.9045">19894 3523 37 0,'6'-6'129'16,"-1"-1"45"-16,5-3 13 0,-2-2 4 16,-2-2-3-16,-1-1-4 0,2-1-4 0,-3-2-9 15,-2-1-8-15,-2 0-6 0,-1-1-8 16,-1-10-6-16,-8 1-6 0,0 1-2 15,-3 4-6-15,-5 0-10 0,-1 3-11 0,-3 4-13 16,-3 3-11-16,-1 2-11 0,0 3-9 16,6 3-9-16,0 3-7 0,2 2-7 15,4 1-7-15,6 2-9 0,-3 0-7 0,3 3-5 16,0 0-3-16,6 5-4 0,1 1-3 16,4 4 3-16,10 12 0 0,6-1-2 15,26 22-1-15,2-5-1 0,5-2 0 16,2-6-1-16,-1 3 1 0,0-2 1 0,-14-6 1 15,-8-5 1-15,18 15 1 0,-17-9 2 16,-6-4 2-16,-6-4 5 0,-4 1 6 16,-1 2 2-16,-6 0 3 0,-3-4 6 0,-4-4 9 15,-2 1 9-15,-6-2 7 0,-3 7 5 16,-3-1 3-16,-7 0 0 0,-3-6 0 16,-4-2 0-16,-1-4 0 0,-1-3-1 15,2-4-1-15,2-4-3 0,-7-6-9 0,1-4-14 16,4-4-15-16,-1-7-15 0,5-5-26 15,2-3-28-15,6-5-20 0,-7-33-22 16,12 17-15-16,5 9-5 0,5 2 1 16,4-1 3-16,2-2 8 0,8-33 8 0,0 21 7 15,-3 11 11-15,2 8 6 0,0 1 5 16,1 1 17-16,0 4 17 0,0 0 15 0,0 3 11 16,0 3 6-16,-1 2 4 0,-3 5 4 15,0 6 2-15,1 2 1 0,-1 4 2 16,-2 1 3-16,1 3 2 0,2 3 4 15,2 3 4-15,8 7 2 0,0 3 1 0,-1 3 1 16,-1 4-1-16,-4 0-1 0,2 0-2 16,-3-1-1-16,1-2-3 0,-3 0-2 15,-2-4-1-15,-2-4-4 0,-3-3-5 16,-1-4-2-16,1 1-3 0,-2-1 3 0,-1-2 5 16,1-3 3-16,-4 0-2 0,7-8-6 15,-2-4-3-15,-2-5-2 0,5-13-1 0,-3-3-2 16,0-1-2-16,0-1 3 0,2-1 6 15,3 0 6-15,-2 0 7 0,3 4 10 16,0 4 8-16,-1 1 4 0,1 4 3 0,-2 5 3 16,-1 4-3-16,-3 3-5 0,1 3-4 15,0 1-5-15,-1 2-3 0,1 2-4 16,0 1-5-16,0 0 0 0,2 4-2 16,3 0-1-16,1 3-2 0,5 0-2 0,-2 3-13 15,10 4-34-15,0 2-45 0,1 0-48 16,3-1-65-16,1 3 48 0,0-5-510 0,4-2 107 15,1-3 91-15</inkml:trace>
  <inkml:trace contextRef="#ctx0" brushRef="#br0" timeOffset="13544.0063">21086 391 33 0,'-6'-12'90'0,"4"1"21"16,0 2 4-16,4-1-5 0,0 2-9 0,6-2-8 15,3 2-7-15,7 2-9 0,1 2-7 16,12 4-6-16,6 5-5 0,-1 4-5 16,32 22-4-16,22 25-1 0,-13 3-3 0,-7 12-2 15,-10 13-1-15,-6 18-1 16,1 13 5-16,-7 14 2 0,-7 9 3 0,-1 8 4 16,-8 4 6-16,-4-4 5 0,-7-2 3 15,-8-5 4-15,-6-6 5 0,-6-40 8 0,-2-1 9 16,-8-2 8-16,-1-4 6 0,-2-7 4 15,-3-5 2-15,2-19 1 0,3-10-5 16,1-6-6-16,1-2-5 0,-16 28-7 0,13-21-4 16,-4-12-5-16,3-6-4 0,0-2-2 15,3-6-3-15,1-3-3 0,3-3-2 16,-2-3-4-16,2-1-3 0,0-2 0 0,2 0-2 16,-3-3-7-16,3 0-16 0,-3-3-23 15,-2 0-37-15,2-4-43 0,-8-3-30 16,0-3-32-16,-4-2-40 0,0-5-51 0,2-1 82 15,-2 0-391-15,4-2 88 0,3 3 73 16</inkml:trace>
  <inkml:trace contextRef="#ctx0" brushRef="#br0" timeOffset="13962.0807">22271 874 5 0,'0'-9'126'0,"0"1"54"0,0 1 15 0,0 1-5 15,1 3-14-15,0 1-15 0,2 0-10 16,-3 2-7-16,13 15-4 0,-1 12-3 16,14 35-3-16,-2 13-4 0,6 39-6 15,-5 0-4-15,-5 1-7 0,-6-32-8 0,-2 5-7 16,7 31-9-16,-6-45-8 0,-1-17-9 15,-5-10-11-15,10 25-14 0,-7-22-17 0,-2-14-19 16,-1-8-41-16,-2-6-34 0,1-4-46 16,-2-2-41-16,-2-5-22 0,1 0 1 15,-3-4-182-15,-1-4 59 0,-3-2 49 16</inkml:trace>
  <inkml:trace contextRef="#ctx0" brushRef="#br0" timeOffset="14421.979">22116 1205 33 0,'22'-75'118'16,"10"5"42"-16,19-17 22 0,-10 34 11 15,7 5-2-15,2 0-3 0,1 9-1 0,-11 14-12 16,-7 9-13-16,-2 3-13 0,-1 5-12 16,3 6-11-16,-1 3-13 0,-1 6-8 15,-1 5-10-15,-1 9-8 0,-2 1-6 0,14 31-4 16,-20-5-5-16,-7-5-2 0,1 29-5 15,-10-17-5-15,-5-11-6 0,-5-8-6 16,-4 1-9-16,-2-1-5 0,-18 25-7 0,5-21-6 16,2-11-3-16,-2-7-3 0,2-2-1 15,-1-5 1-15,-1-3 1 0,4-5 0 16,2-3-4-16,1-2-5 0,2-2-3 16,-3-2 0-16,4-3 3 0,-4 0 6 0,3-2 6 15,0 0 8-15,3 1 9 0,-3 0 4 16,7 0 3-16,1 3-1 0,-1-1-5 15,1 2-5-15,3-1-7 0,0 3-5 0,4 0-4 16,-4 3 1-16,5 0 5 0,3 5 6 16,1 4 5-16,10 10 5 0,0 0 4 15,6 1 4-15,2 3 2 0,22 19 0 0,-11-13-2 16,-3-5 0-16,22 12-2 0,-13-13 1 16,-8-4-3-16,27 8-3 0,-15-9-2 15,-8-7-6-15,-2-3-14 0,1-2-33 16,4-2-54-16,2-2-37 0,-1 0-46 0,0-4-59 15,1-2 71-15,1-4-443 0,-2-4 98 16,29-15 81-16</inkml:trace>
  <inkml:trace contextRef="#ctx0" brushRef="#br0" timeOffset="14730.615">23306 662 152 0,'-7'-8'221'0,"3"2"19"0,-3 2-5 15,5 0-16-15,-1 2-22 0,0 1-20 16,3 1-16-16,0 0-13 0,-5 11-9 0,5 1-10 15,0 5-9-15,2 16-9 0,6 3-9 16,0 5-10-16,9 35-13 0,3-5-19 16,-7-16-22-16,-1-11-25 0,0-8-46 15,12 29-49-15,-9-21-32 0,-1-12-36 0,-4-5-37 16,0-2-158-16,0-7 58 0,-4-6 47 16</inkml:trace>
  <inkml:trace contextRef="#ctx0" brushRef="#br0" timeOffset="15060.1621">23067 729 125 0,'4'-15'182'16,"8"-5"15"-16,4-1-3 0,10-1-8 0,3 2-7 15,26-12-8-15,-8 11-6 0,-5 6-8 16,-3 7-7-16,4 3-11 0,3 5-11 0,42 6-7 15,-8 9-9-15,-8 10-9 0,17 20-8 16,-31-7-8-16,-8 9-8 0,-6 3-6 16,-8 5-6-16,-6 3-4 0,-11-12-3 15,-7-7 0-15,-4-6-2 0,-6 2-4 0,-2-3-1 16,-3 4 0-16,-7-4-2 0,-4 0-3 16,-21 24 0-16,-8-12-3 0,-4-3-3 0,6-14-5 15,3-7-5-15,5-8-6 0,-3-1-8 16,1-1-13-16,1-4-40 0,1-3-42 15,-2 0-46-15,10-3-46 0,-5-4-41 16,2-2-39-16,7-2-185 0,5-1 73 0,6-2 59 16</inkml:trace>
  <inkml:trace contextRef="#ctx0" brushRef="#br0" timeOffset="15309.7758">24104 563 30 0,'5'-7'145'15,"-2"6"41"-15,-1 1 10 0,-2 0-3 0,9 7-2 16,-2 0-4-16,1 7-8 0,3 13-10 16,0 4-12-16,-1 5-13 0,11 36-12 0,-4-1-9 15,-2 1-11-15,3 2-10 0,-2 0-18 16,-4-19-25-16,4 17-31 0,-3-21-31 15,-2-11-67-15,-1-9-42 0,-1 0-30 16,-1-5-38-16,-2-5-139 0,0-6 53 0,-3-3 44 16</inkml:trace>
  <inkml:trace contextRef="#ctx0" brushRef="#br0" timeOffset="15607.0702">24009 599 71 0,'23'-23'143'0,"37"-14"25"16,7 6 4-16,-3 6-7 0,-9 11-7 0,-10 7-3 15,-4 4-3-15,4 4-5 0,35 10-6 16,-22 1-7-16,11 9-6 0,-6 8-7 16,-5 5-6-16,-8 9-6 0,-18-8-7 0,-11-1-10 15,-4-1-8-15,-6 2-7 0,-5 3-5 16,-6 3-5-16,-6-2-4 0,-5-2-1 15,-17 29-1-15,-6-11-1 0,-11-7-2 16,-5-6-3-16,-2-5-3 0,12-13-4 0,7-6-3 16,4-5-5-16,-2 1-16 0,0-2-36 15,-1-1-68-15,0 0-85 0,1-2-62 0,0 2-217 16,0-3 74-16,2 3 62 16</inkml:trace>
  <inkml:trace contextRef="#ctx0" brushRef="#br0" timeOffset="15948.1264">22122 2508 51 0,'6'5'157'0,"6"-4"58"0,24-2 30 15,84-20 15-15,13-12 5 0,13-13-2 16,18-5-8-16,15-8-12 0,9-5-16 0,4-4-16 16,0 3-19-16,-9 1-17 0,-14 6-17 15,-12 5-13-15,-10 3-14 0,-11 2-13 16,-16 7-11-16,-11 6-10 0,-39 9-11 15,-3 5-16-15,-22 6-22 0,-12 3-34 0,-11 5-72 16,-6 2-100-16,-7 2-68 0,-6 2 77 16,-10 1-375-16,-5 3 87 0,-21 5 73 15</inkml:trace>
  <inkml:trace contextRef="#ctx0" brushRef="#br0" timeOffset="16189.1188">22550 2594 1759 0,'-18'12'951'0,"6"-4"-405"0,9-4-256 0,6-4-138 15,12-5-72-15,49-20-37 0,47-21-19 16,8-8-11-16,21-4-2 0,13-6 3 16,6-1 8-16,2-6 5 0,-5-5 6 15,-2 7 2-15,-7 4-1 0,-2 5-1 0,-1 7-3 16,-13 4-4-16,-10 4-12 0,-10 10-19 15,-36 10-45-15,-5 5-34 0,-18 4-47 0,-13 6-83 16,-8 1 49-16,-9 3-417 0,-6 2 97 16,-8-1 81-16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116.04224" units="1/cm"/>
          <inkml:channelProperty channel="Y" name="resolution" value="1984.675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0-15T06:29:03.7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19651 9103 34 0,'3'-11'71'0,"-3"2"17"0,1 0 5 16,-2-2 0-16,-1 2-4 0,0-2-4 16,-2 3-8-16,0-1-7 0,-3-1-6 15,-5 1-4-15,1 1-2 0,-5 2-1 0,0 1 0 16,-3 3 4-16,0 1 1 0,-14 4 3 15,3 4 3-15,-2 1 5 0,-3 7 1 16,-22 17 3-16,18-4 2 0,-8 13-1 0,16-5-1 16,-8 14-2-16,4 6-2 0,14-12-5 15,4-6-6-15,7-2 1 0,3 2-2 16,1 1-1-16,3-2 1 0,6 1-1 0,3-4-2 16,1-2-1-16,3-3-1 0,5-4 0 15,2-1-1-15,3-5-1 0,2-2 0 16,2-6-2-16,2-3-4 0,-1-3-2 15,-1-4-5-15,11-2-7 0,-1-4-12 0,0 0-20 16,-2-2-54-16,0 1-55 0,-2-1-48 16,-3 0-41-16,-6 2-39 0,-5 1-130 15,-2 0 62-15,-3 2 50 0</inkml:trace>
  <inkml:trace contextRef="#ctx0" brushRef="#br0" timeOffset="568.1446">19502 9171 43 0,'33'5'87'0,"-2"4"19"15,1 4 8-15,-2 4 0 0,20 24-4 16,-20-8-6-16,-10 0-6 0,-7-4-5 15,-7 3-6-15,-1 2-3 0,-6 0 2 16,-4 1 7-16,-5-3 8 0,-5 1 2 0,-16 26-1 16,6-24-4-16,-3-6-5 0,4-6-7 15,-24 17-6-15,10-15-5 0,8-7-6 16,4-5-2-16,-1-2-10 0,0-1-11 16,4-5-12-16,3-3-16 0,4 0-23 0,0-4-50 15,2 0-33-15,2-3-33 0,1-2-33 16,3-2-151-16,3 0 51 0,0-1 43 15</inkml:trace>
  <inkml:trace contextRef="#ctx0" brushRef="#br0" timeOffset="1111.3368">19961 8714 24 0,'0'0'95'0,"-6"13"43"0,0 14 20 15,0 9 9-15,-6 43 2 0,4 3-4 16,-1 5-8-16,0 1-12 0,4 3-13 0,-1-5-12 15,-2-4-12-15,4-22-10 0,2-13-8 16,-1-8-8-16,0-4-8 0,0 0-7 16,-1-4-6-16,1-7-4 0,2-5-4 15,-2-5-1-15,2-3 4 0,-1-3 3 0,0-3-1 16,2-1-5-16,-1-3-9 0,1-1-8 16,0 0-7-16,-2-15-6 0,4 2-5 15,0-3-3-15,6-14-3 0,2 2-2 16,5-1-2-16,0-1-2 0,5 1 4 0,2 1-3 15,3 4-3-15,-1 3 1 0,4 3-2 16,-1 3-1-16,-1 5-2 0,-2 5-1 0,-4 5-1 16,0 3 2-16,7 4 0 0,-1 7 4 15,-6 4 0-15,-1 5 2 0,-2 3 4 16,-5 2 3-16,-5 3 2 0,-3 0 2 16,-4-4 2-16,-3 5 3 0,-4-3 5 0,-2-1 3 15,-6-2 2-15,-1-1 0 0,-4-4 0 16,-3-2-3-16,-1-1-7 0,2-3-11 15,-3-6-15-15,6-2-37 0,4-4-35 0,2-3-62 16,2-4-53-16,4 0-42 0,0-3-153 16,5-2 65-16,-1-3 54 0</inkml:trace>
  <inkml:trace contextRef="#ctx0" brushRef="#br0" timeOffset="1439.1199">20130 9630 15 0,'10'-4'43'0,"2"2"22"16,-1 0 17-16,0 1 15 0,7 1 14 15,-2-2 14-15,3 1 15 0,-2-1 10 0,3-2 7 16,9-2 2-16,1-3-4 0,-1-3-7 16,0-4-9-16,-2 0-10 0,-1-5-10 15,0-5-9-15,14-20-11 0,-16 5-9 0,-7 9-9 16,-6-1-8-16,-1 0-7 0,-1-1-9 16,-7 1-4-16,2 1-2 0,-2 7 1 15,-4 4 6-15,0 3 8 0,-1 4 4 16,2 2 0-16,1 2-8 0,-1 4-10 15,1 3-9-15,0 3-4 0,0 0 1 0,-10 22 7 16,0 15 3-16,-5 44 1 0,-8 41-1 16,12-34-3-16,-7 37-3 0,7-35-2 15,-4 35-4-15,6-40-3 0,3 3-3 0,2-25-3 16,0-12-6-16,2-6-8 0,1-1-13 16,-3 1-31-16,2-4-38 0,-1-2-40 15,2-5-57-15,-2-7-52 0,-1-7-33 0,3-7-208 16,0-4 76-16,1-5 63 0</inkml:trace>
  <inkml:trace contextRef="#ctx0" brushRef="#br0" timeOffset="1618.7395">20398 9217 1106 0,'-7'-29'552'0,"0"1"-244"0,1-1-129 0,0 9-74 16,1 2-40-16,0 4-26 0,4 2-15 15,-2 1-10-15,1 4-6 0,0-2-5 16,1 1-26-16,1 1-36 0,3 1-47 0,1 2-48 16,2 0-190-16,4 3 57 0,1 1 48 15</inkml:trace>
  <inkml:trace contextRef="#ctx0" brushRef="#br0" timeOffset="2432.1717">20827 9258 8 0,'-2'5'88'0,"2"-1"44"0,0 0 33 16,2-3 11-16,-1 2 1 0,3-2-8 16,2-1-11-16,4-2-12 0,4-1-14 15,13-5-14-15,2-4-14 0,1-1-16 16,1-1-13-16,-1-3-12 0,3 0-9 0,-3-1-8 15,-2-1-7-15,0-1-3 0,-3 6-1 16,-2-2-2-16,-10 3 1 0,0 2-2 16,-7 2-3-16,-1 1-5 0,-3 1-5 15,-5 2-1-15,-1 2 1 0,-7 1 3 0,-6 6 5 16,-15 3 6-16,-3 6 7 0,-36 18 4 16,-19 15 8-16,32-10 4 0,4 2 3 15,3 5 2-15,4 0-1 0,16-9-2 16,10-4-4-16,2-3-4 0,7 0-5 0,2 1-2 15,1 0-3-15,9-7-2 0,1-1 0 16,7-4 3-16,5 5 3 0,10-4 1 16,6-5 0-16,6-4-1 0,5-6-2 0,9-3-2 15,73-13-4-15,-38-3-3 0,26-11-5 16,-37 3-6-16,28-12-6 0,-33 8-7 0,0-4-8 16,-5-2-15-16,0-1-4 0,-4 2 0 15,-19 5 0-15,13-7 5 0,-19 7 1 16,-6 5 6-16,-8 6 9 0,-2-2 8 15,-4 1 9-15,-4 2 6 0,-3 4 3 16,-1 2 0-16,-8 1-2 0,-2 2-3 0,-4 2-3 16,-3 2-2-16,-8 4-3 0,-11 6 1 15,-5 2 0-15,-29 19 2 0,3 0-1 16,18-2-1-16,10-2-3 0,8-2-1 0,-21 23-1 16,21-9-2-16,8-5 0 0,5-5-2 15,5-4-1-15,6-2 1 0,1-4 0 16,4 1 2-16,3-1 2 0,12 2 2 15,3-4 2-15,6-4 0 0,-2-8-1 0,10-4-4 16,2-4-7-16,33-16-20 0,-3-10-18 16,13-19-16-16,-25 11-17 0,-5-7-13 15,9-32-3-15,-26 20 2 0,1-6-6 0,-10-2 7 16,-5 0 8-16,-7 14 8 0,-8 9 8 16,1 7 8-16,-5 0 18 0,-1 2 19 15,-4 2 15-15,-1 5 9 0,-1 1 11 16,0 7 10-16,-2 4 7 0,2 6 2 0,1 2 0 15,-3 3-1-15,2 5-1 0,0 1 1 16,-3 5 1-16,-3 6 3 0,-6 11 0 16,5 7-2-16,-3 4-2 0,-4 36-3 15,1 0-3-15,11-14-3 0,3-6-2 0,4-4-10 16,2 3-17-16,2 40-49 0,4-24-48 16,-5-11-46-16,2-9-65 0,6 34 71 0,-1-24-388 15,-3-12 86-15,-1-10 73 0</inkml:trace>
  <inkml:trace contextRef="#ctx0" brushRef="#br0" timeOffset="2595.0715">21891 9347 1213 0,'-5'-19'650'0,"4"1"-278"16,5 1-160-16,1 0-84 0,8-9-52 15,6 0-30-15,23-21-19 0,-7 14-10 0,-3 7-7 16,-3 6-11-16,28-14-32 0,-16 12-45 15,-6 6-67-15,-5 5-91 0,-1 3-141 16,2 1 63-16,-2 2 52 0</inkml:trace>
  <inkml:trace contextRef="#ctx0" brushRef="#br0" timeOffset="4166.2462">19758 10338 64 0,'2'-9'134'15,"-4"1"29"-15,0 3 10 0,-5 2 0 16,-2 2-7-16,-5 5-4 0,-14 9-4 15,-28 21-4-15,1 10-4 0,-13 23-5 0,25-16-1 16,3 2-10-16,12-12-9 0,9-5-9 16,6-3-9-16,1 0-8 0,3 1-10 15,1-2-7-15,7-1-7 0,1-5-5 0,2-3-1 16,8 3-7-16,3-2-5 0,1-6-4 16,7-4-6-16,2-5-7 0,2-5-12 15,-2-5-13-15,9-3-13 0,3-7-22 16,24-18-16-16,-17 3-1 0,-11 0 3 0,18-16 1 15,-19 7 4-15,-9 5 3 0,-1 3 7 16,1-1 17-16,18-20 8 0,-10 15 9 16,-5 8 13-16,-5 6 7 0,2 2 4 0,-1 2 3 15,-4 6 1-15,2 2 2 0,-5 3 3 16,4 4 0-16,-2 3 2 0,2 1-2 16,6 10-1-16,1 3-3 0,-3 5-2 0,-5 4-1 15,2 3-3-15,-4 2-2 0,-3 1-4 16,-5 1-2-16,-1-1-3 0,-4 1-3 15,-1-7-2-15,-1-5-4 0,0-3-4 16,-3-1-4-16,0-3-6 0,-1-1-7 0,-1-5-11 16,1-1-9-16,-1-3-11 0,-1-4-7 15,1-2-4-15,-1-3 4 0,-2-6-2 16,1-3 3-16,-2-9 7 0,4 1 1 16,2 2-1-16,3 2 7 0,1 0 7 0,1 1 4 15,2 0 3-15,3 2 5 0,-1 0 2 16,3 1 4-16,0 2 1 0,5 1 0 15,6-3 0-15,3 1 1 0,2 4 0 16,5 1 1-16,-2 2 0 0,5 2-1 0,-1-1 0 16,1 1-1-16,2 1 0 0,0-2-1 15,0 1 1-15,1 0-3 0,-4-3 3 16,3 0 1-16,-1-3 0 0,-3 0 0 0,0-3 1 16,-3-1 1-16,1-1 2 0,-2-2 1 15,-4 1 1-15,-4 0 2 0,1-1 1 16,-9 5 1-16,0 0 1 0,-4 1 0 0,-3 2-1 15,-3 3-2-15,-4-1-1 0,-1 2-1 16,-4 2 0-16,-1 0 1 0,-10 3 2 16,-11 4 1-16,-4 6 2 0,-29 17 2 0,5 4 2 15,3 3 3-15,19-5 0 0,10-3-1 16,6-2 0-16,3 1-1 0,2 2 1 16,4 0 0-16,4 1-1 0,4-4 1 15,4-4 0-15,5-1 1 0,6 7 1 0,9-4 2 16,5-3 1-16,3-4 1 0,8-3-2 15,2-4 2-15,4-5-3 0,4-5-2 16,41-8-1-16,-8-3-3 0,1-8-3 16,-8-3-3-16,-1-2-4 0,-6-3-4 0,-4-2-5 15,-17 6-1-15,8-11 1 0,-17 9 2 16,-8 5 1-16,-8 5 4 0,-6 3 9 16,-2 2 9-16,-4 3 4 0,-1 1 1 15,-2 0-2-15,-4 3-3 0,-5 1-5 0,-2 2-3 16,-9 4-3-16,-14 7-3 0,-31 16-2 15,0 6-1-15,-2 3 0 0,8 3-2 16,18-8-1-16,10-5-1 0,6-2-6 0,5 0-8 16,-1 0-8-16,8-4-5 0,6-1-9 15,-2-5-6-15,5 1-3 0,5-4-1 16,0-2-4-16,6 0-7 0,4-2-5 16,4-4-2-16,1-4 3 0,9-2 8 0,1-6 6 15,-3-2 8-15,-1-2 5 0,-1-3 10 16,-3 1 16-16,-3-2 11 0,-3 3 12 0,-4 2 13 15,-3 3 13-15,-3 2 7 16,0 0 3-16,-4 2 0 0,-1 2 1 0,0 1-3 16,-1 0-5-16,0 2-4 0,0 2-5 15,-2-3-4-15,2 3-4 0,0 0-3 0,0 0-3 16,-4 6-3-16,4-6-1 0,0 5-1 16,3-2 0-16,-2 0 0 0,8 2 1 15,-3-2-1-15,3 0 1 0,1-1-1 16,4-2-1-16,7-2-6 0,9-5-5 0,1-5-10 15,0-2-15-15,27-21-8 0,-18 5-5 16,-11 1-7-16,10-17-6 0,-12 7-6 16,-11 2-12-16,-2 3-2 0,10-41 2 0,-16 18 3 15,-6 8 13-15,-3 7-1 0,-2 0 10 16,-2 2 20-16,-2 4 19 0,2 2 8 16,-4 4 12-16,-1 5 9 0,2 5 4 15,2 6 5-15,0 4-2 0,-1 4-2 0,3 3-1 16,-5 5 1-16,4 2 2 0,-4 7 2 15,-1 12 0-15,-2 6 0 0,1 6-1 16,4 4-1-16,1 2-1 0,4 3-3 16,0 4-6-16,5 39-13 0,-1-26-24 0,2-11-34 15,1-7-33-15,-2-1-30 0,4-2-32 16,-1 0-37-16,-1-5-40 0,4-2 91 16,-6-4-76-16,2-9-297 0,-3-3 83 0,-1-6 70 15</inkml:trace>
  <inkml:trace contextRef="#ctx0" brushRef="#br0" timeOffset="4376.1139">21569 10697 245 0,'-8'-25'124'16,"1"-1"-40"-16,1 2-4 0,4 3 13 0,0 3 22 16,2-1 21-16,1 1 16 0,4-11 9 15,1 8 3-15,4-4 2 0,5 2-4 16,0 3-6-16,4 0-8 0,1 4-3 16,-5 6-13-16,1 2-11 0,-2 2-7 0,2 4-10 15,-3 2-7-15,-2 1-7 0,4 5-7 16,9 6-6-16,-5 3-6 0,-1 4-6 15,-2 2-7-15,-3 4-10 0,-3 2-19 16,-1-1-26-16,-1-3-53 0,-6-2-40 0,-1-4-45 16,0 2-48-16,-1-4-47 0,0-3-193 15,0-1 71-15,0-4 58 0</inkml:trace>
  <inkml:trace contextRef="#ctx0" brushRef="#br0" timeOffset="4568.4287">21731 10038 47 0,'-6'-12'146'16,"4"4"30"-16,1 3-11 0,-2 0-21 0,2 1-22 16,1 1-26-16,0 3-29 0,2-1-37 15,-2 1-61-15,7 5-130 0,1 0 27 0,3 4-89 16</inkml:trace>
  <inkml:trace contextRef="#ctx0" brushRef="#br0" timeOffset="5249.5789">22045 10240 43 0,'3'16'129'16,"-1"-2"41"-16,-1 2 18 0,1 2 1 15,0-1-6-15,1 1-9 0,2 1-11 16,3 9-11-16,1-4-12 0,-1-5-10 0,7 1-9 16,-4-5-8-16,2-4-7 0,0-3-6 15,-1-2-7-15,6-1-7 0,-4-3-7 16,5-4-6-16,0-2-5 0,10-4-6 16,-4-3-5-16,0-2-4 0,-1-3-4 0,-3-2-4 15,-4-3-4-15,1-1-2 0,-8-1 0 16,-1 4 3-16,-3 3 3 0,-3 1 3 15,-5 1-2-15,-2 1-3 0,-3 0-5 0,-4 1-5 16,-11-2-5-16,-3 7-5 0,-5 0-3 16,-3 5-2-16,-2 1-3 0,1 5 0 15,0 2-1-15,3-1-2 0,2 3-1 16,4 1-4-16,7-4-2 0,4 1-2 0,4-1-2 16,4-2-1-16,2 0 1 0,3 1 4 15,1-4-3-15,7 2-1 0,2-1-2 16,2-1-5-16,8-1-1 0,13-1-1 0,-1-2 8 15,5 0-8-15,-1-1-1 0,3 2 2 16,-3 1-1-16,0 1 1 0,-1 1-2 16,0 4 3-16,-3-1 0 0,-2 5 1 0,-3 2 1 15,-1 2 0-15,-4 2 4 0,-1 3 1 16,-2 2 1-16,-3 2 1 0,-5 1 1 16,-3-1 2-16,-1-1 3 0,-5-2 1 15,-1-3 0-15,-1 2 1 0,-3-1 2 0,0-1 0 16,-2-1 2-16,2-3 2 0,1-4 4 15,-2 0 5-15,3-1 3 0,0-3 0 16,-2 0-1-16,4-3-3 0,0 0-2 16,-2-9-4-16,4 1-2 0,3-6-3 0,0-3-1 15,6-8-2-15,4-1-1 0,0 1 1 16,4 3 4-16,4 1 9 0,-4 3 6 16,4 2 5-16,-1 3 2 0,-4 4 1 0,0 3 0 15,-5 3-1-15,5 0-1 0,-6 4-2 16,6 1-3-16,-3 1-3 0,0 2-1 0,3 2-4 15,-6 0-5-15,2 3-12 16,4 5-31-16,-5 0-40 0,-3-1-38 0,-4 0-47 16,1 1-68-16,-4 1 81 0,-3-1-433 15,-3 2 95-15,-6 7 80 0</inkml:trace>
  <inkml:trace contextRef="#ctx0" brushRef="#br0" timeOffset="5601.4308">19583 11549 85 0,'136'-23'182'0,"25"-10"42"0,18-10 14 16,15-9 3-16,8-3 2 0,8 3 0 15,6-4-5-15,5 1-5 0,-8 0-12 16,-4 2-15-16,-15 2-15 0,-10 3-15 16,-12 0-16-16,-10 2-16 0,-18 3-20 0,-14 1-23 15,-15 2-23-15,-17 1-24 0,-41 13-21 16,-18 5-15-16,-12 5-22 0,-13 1-50 15,-4 1-63-15,-7 1-76 0,-7 0-53 0,-16-6 112 16,-35-12-314-16,-16 6 74 0,-48-3 63 16</inkml:trace>
  <inkml:trace contextRef="#ctx0" brushRef="#br0" timeOffset="5959.7563">19080 10461 1 0,'14'3'135'0,"24"-2"69"15,85-13 37-15,24-12 16 0,13-5 8 16,25-8-5-16,17-9-10 0,8 3-13 16,9-2-12-16,-4 1-15 0,6 2-17 15,-2 2-16-15,-10 3-14 0,-14 1-16 0,-13 3-12 16,-8-3-13-16,-13-1-12 0,-13 6-9 16,-17 3-10-16,-15 3-9 0,-44 11-14 15,-21 3-18-15,-12 4-24 0,-10 2-27 0,-8 1-64 16,-3 0-51-16,-7 2-64 0,-7-1 53 15,-7 3-417-15,3 0 90 0,-27 3 76 16</inkml:trace>
  <inkml:trace contextRef="#ctx0" brushRef="#br0" timeOffset="42947.6018">17933 14177 73 0,'-3'-4'101'0,"-1"2"12"0,1 0 8 0,0-1 1 16,0 2 4-16,1 0-1 0,0-1 0 15,2 2-7-15,-5-3-2 0,3 2-2 0,2 1-3 16,-3-2-5-16,3 2-4 0,0 0-7 16,-1-3-7-16,1 3-5 0,0 0-5 15,8-1-4-15,-8 1-2 0,12-1 0 16,-1 0-1-16,11-2 2 0,17 0 3 0,39-8 3 16,8-2 1-16,46-7 0 0,1 0-1 15,12-4-1-15,9 1-1 0,6 1-2 16,7-2-4-16,-1 0-2 0,8 1-5 15,3 2-4-15,8 0-4 0,0 0 0 0,3 1-1 16,0 1-2-16,-7 2 1 0,-2-1-1 16,-1 0-2-16,-3 3 0 0,-5 1-1 15,-10 0-1-15,-15-1 1 0,-5 2-1 16,-10 2-1-16,-40 6-1 0,1-3-1 0,-5 2-4 16,-22 2-4-16,-15 0-3 0,-9 1-6 15,-6 1-1-15,-1-1-2 0,-8 1-1 16,-6 1-2-16,-6 0-1 0,0 0-2 0,-4-1-3 15,-1 2-1-15,-1-1-1 0,-7 1 1 16,10 0 2-16,-10 0 4 0,0 0 4 16,11-2 0-16,-11 2 1 0,0 0 6 15,9 0-3-15,-9 0-2 0,0 0-2 0,10-1 3 16,-10 1-3-16,0 0-1 0,8-3-4 16,-8 3-10-16,7-4 2 0,-7 4-1 15,5-6-2-15,-3 2-2 0,3-2-3 16,-2 0-2-16,-2-1-6 0,0-2-11 0,1 0-11 15,-2-1-8-15,-4 0-1 0,-1-4-3 16,-8-9-4-16,-7 2-7 0,-3 0-3 16,-29-13-4-16,7 10-1 0,6 6-1 0,-24-7 2 15,9 12 5-15,14 3 4 0,8 2 5 16,1 2 2-16,9 0 3 0,5 3 0 16,5 0-22-16,4 1-7 0,1 1 10 15,7 1 9-15,0 0 7 0,0 0 8 0,30 2 4 16,5 2 4-16,6 0 0 0,38 9 5 15,0-2 1-15,-5 5 2 0,-3 1 7 16,-20-3 0-16,-11 0 2 0,-8-1 1 0,-1 5 1 16,-3 1 2-16,-7 4 1 0,-1 3 2 15,-2 0 4-15,-9 3 4 0,-6-4 1 16,-4-3 2-16,-8 7-1 0,-7 0 2 16,-23 21-1-16,-9-10-9 0,-8-5-26 0,-3-3-37 15,-10-2-40-15,2-2-61 0,-3-2-67 16,2-1 82-16,2 1-327 0,16-8 78 15,5-5 67-15</inkml:trace>
  <inkml:trace contextRef="#ctx0" brushRef="#br0" timeOffset="44471.6648">17913 14296 38 0,'-5'-9'109'16,"3"1"32"-16,-3 0 17 0,1 1 7 15,2-2-1-15,-2 2-4 0,0 0-7 16,1 0-7-16,1 1-8 0,-2 1-7 0,2 0-6 15,-2 0-7-15,1 0-6 0,0 2-6 16,2-1-6-16,-2 1-7 0,2 0-6 16,-2 0-8-16,1 1-8 0,2 2-7 0,-3-4-7 15,2 2-8-15,1 2-8 0,-2-2-8 16,2 2-6-16,0 0-5 0,0 0-5 16,-6 5-1-16,4 0-2 0,1 5 0 15,0 6 4-15,0 4-1 0,-2 15 0 0,3 4 1 16,0 6 3-16,3 44 3 0,0 3 2 15,2 4 6-15,2 35 4 0,2-2 1 16,0-3 2-16,2 5 2 0,-2-3-1 16,-4-34 1-16,4 42 0 0,0-4 2 15,1 0 1-15,-2-1 4 0,5-6 5 0,1 0-2 16,1-4-2-16,-3-37-3 0,10 40-3 16,-7-39-3-16,6 32-1 0,-4-37 0 15,11 33-4-15,-13-30-4 0,2-3-1 0,1-1-3 16,0 0-1-16,-3-2-2 0,-4-20-3 15,3 15-3-15,-5-18-3 0,-2-15-1 16,-2-6-1-16,0-1-1 0,-1-2-2 16,-1-5 0-16,-1-5-2 0,0-3-1 0,0-3-1 15,-1-3-1-15,0-1 1 0,0-2 0 16,0 0-1-16,2-1 0 0,-3-1 2 0,0-1 2 16,0 0 3-16,1-2 1 0,-1 1 0 15,1-2 1-15,-1-2-4 0,0 7-3 16,0-4-16-16,0-3-33 0,0 0-28 15,0 0-75-15,2 5-102 0,-2-5 75 0,0 0-400 16,0 0 96-16,10-23 79 0</inkml:trace>
  <inkml:trace contextRef="#ctx0" brushRef="#br0" timeOffset="46665.9637">17721 17541 13 0,'-5'-10'111'16,"3"2"48"-16,1 0 17 0,0 1-11 15,2 3 0-15,0-1-5 0,7 1-2 0,-3 3-2 16,4 2-2-16,8 4-6 0,8 8-13 15,5 4-3-15,24 19-6 0,-1 3-9 16,-4-1-8-16,-13-5-9 0,8 8-9 0,-8-7-16 16,-10-8-3-16,-1-2-10 0,18 19-16 15,-7-13-18-15,-11-8-24 0,-1-3-51 16,0-4-67-16,2-2-14 0,-2-2-42 16,-2-7-38-16,-2-4-125 0,-3-3 56 15,6-9 45-15</inkml:trace>
  <inkml:trace contextRef="#ctx0" brushRef="#br0" timeOffset="46836.4447">18458 17456 125 0,'-4'-16'207'0,"2"5"40"0,-1 1 14 15,1 2-1-15,-3 3-10 0,2 3-16 16,-1 2-15-16,4 0-15 0,-9 11-14 16,-4 10-14-16,1 4-15 0,-4 5-15 0,4 3-12 15,-13 31-13-15,9-14-17 0,5-11-27 16,3-7-35-16,-1 1-58 0,4 1-128 15,3-2-100-15,2-7-215 0,2-3 76 0,2-8 64 16</inkml:trace>
  <inkml:trace contextRef="#ctx0" brushRef="#br0" timeOffset="48059.1192">20740 13319 12 0,'-9'-4'94'16,"2"4"29"-16,-3 3 9 0,-4 5 3 15,-5 7-2-15,-1 8-3 0,1 2-4 16,3 2-6-16,1 5-3 0,5 2-1 15,1 0-2-15,5-2-5 0,2 0-7 0,3-6-7 16,0-4-6-16,8 5-5 0,3-2-4 16,1-4-4-16,5-4-4 0,-1-6-3 15,-2-1-4-15,3-6-5 0,1 0-3 16,-2-4-3-16,2-2-2 0,7-7-2 0,-2-1-2 16,-1-4 1-16,-5-2 2 0,-3-5 2 15,-1 0 1-15,-8 0 1 0,0 3 3 16,-5 1 2-16,-2-2 4 0,-5 1 3 15,-3-8 0-15,-4 2-3 0,-1 2-5 0,-5 3-7 16,-2 2-3-16,-3 5-8 0,-1 1-6 16,-1 4-5-16,1 3-6 0,5 1-7 15,4 3-11-15,1 2-26 0,0 0-28 16,2 3-24-16,2-1-30 0,5 2-21 0,-1-1-23 16,5 2-20-16,-1-2-12 0,4 2-16 15,3-1-18-15,5 4-156 0,1-3 61 16,8-1 51-16</inkml:trace>
  <inkml:trace contextRef="#ctx0" brushRef="#br0" timeOffset="48781.5765">20973 13193 70 0,'0'-18'174'16,"0"-1"55"-16,-2 2 29 0,1 3 10 15,0 1-6-15,1 5-17 0,0-1-23 0,0 2-25 16,0 2-24-16,0 2-19 0,0 3-14 15,0 0-13-15,0 0-13 0,0 21-10 16,0-3-10-16,0 3-10 0,1 14-12 0,0-2-11 16,1 3-12-16,0-1-11 0,1 0-11 15,-1-1-13-15,3-2-12 0,-2 0-21 16,0-1-19-16,0-10-14 0,1-5-14 0,-3-1-8 16,1-3 1-16,1-3 14 0,1-2 17 15,-3-3 14-15,3-1-1 0,2-3 12 16,-1-1 0-16,4-3 2 0,6-3-6 15,5-4 9-15,4-3 6 0,1 0 3 16,-3-1 6-16,2 1 5 0,0 1 2 0,-3 2 2 16,-2 3 1-16,-4 2-3 0,-4 1 3 15,2 4 0-15,-6 0-1 0,1 2 2 16,-2 1 5-16,2 1 10 0,-6 0 9 0,-1 2 4 16,0 1 3-16,-3 3 1 0,-4 4 0 15,-3 1-1-15,-6 5-2 0,-4 1-2 16,-1-2-2-16,0 1-2 0,-1-4-5 0,1-2-7 15,2-2-10-15,6-3-13 0,2-2-19 16,1 0-36-16,3-2-54 0,1-4-44 16,1 0-40-16,4 0-17 0,0 0-4 15,0 0 5-15,9-10 9 0,-2 5 13 16,3-1 16-16,4-1 16 0,0 1 15 0,1 1 20 16,-1 0 19-16,-2 1 22 0,5-1 23 15,-5-1 26-15,1 4 25 0,-1-2 14 16,-1 2 22-16,-2-1 21 0,6-1 19 0,-4 1 15 15,3-2 6-15,0-1 2 0,-2-2 0 16,1 0-6-16,1-1-5 0,5-7-5 16,-2-4-1-16,-1 1-2 0,-2-4 1 15,-1-1 3-15,-1 1 4 0,-4 2 6 0,-1 3 9 16,-2 3 9-16,1 0 9 0,-2 1 5 16,0 4-1-16,0 2-7 0,-2 0-13 15,0 5-15-15,1 0-9 0,0 4-6 0,-3-1-8 16,3 13-3-16,4 3-4 0,-3 16-4 15,0 5-3-15,-1 10-4 0,0 37-4 16,-1-15 0-16,-2-13-2 0,-4 37-4 16,2-8-3-16,0-20-6 0,-3-14-13 0,4-9-18 15,-3-1-36-15,2-2-42 0,-3-2-50 16,5-3-65-16,-1-7 60 0,0-6-394 16,-1-6 89-16,-1-5 74 0</inkml:trace>
  <inkml:trace contextRef="#ctx0" brushRef="#br0" timeOffset="48940.7966">21451 13251 96 0,'-3'-13'139'0,"3"2"6"0,0 0-26 15,1 0-42-15,4 3-51 0,2-2-228 16,2 2 68-16,5 1 44 0</inkml:trace>
  <inkml:trace contextRef="#ctx0" brushRef="#br0" timeOffset="49741.281">21729 13292 87 0,'0'0'143'0,"15"-1"21"0,-4 0 3 16,7-4-6-16,8-3-7 0,-1 0-16 16,3-4-11-16,-5 1-13 0,5-1-3 0,-6 0-13 15,2-2-11-15,-5 1-8 0,-3 1-4 16,-5 2 0-16,-1 1 3 0,-2 1 5 0,-4 0 4 16,0 1-4-16,-3 0-5 0,-2 1-7 15,-2 0-6-15,-2 0-4 0,-2 2-2 16,-2 0-2-16,-3 3 1 0,-5 1-1 0,-2 2 0 15,-11 8-1-15,-1 3-1 0,3 2 0 16,2 4-2-16,1 2-2 0,6 3-2 16,3 0-2-16,5 3-4 0,3 0-2 15,3-4-2-15,8-5-3 0,4 9-3 0,6-4-1 16,4-5-7-16,4 0-6 0,4-2-6 16,5-5-8-16,3-2-5 0,1-4-9 15,5-4-7-15,-2-3-2 0,2-3-5 16,0-4 0-16,32-10-5 0,-22 1 2 0,-13 2 1 15,-4 0 3-15,-1-3 0 0,-4-1 6 16,1 1 6-16,-3-1 12 0,-2-3 9 16,-4 2 13-16,-4 0 14 0,0 0 15 15,-5 5 7-15,-6 2 2 0,-1 1-2 0,-2 3-2 16,-4 2-4-16,0 0-4 0,-5 2-5 16,1 2-4-16,-5 2-3 0,-3 3-3 15,-3 3-6-15,-11 6-2 0,0 2-1 16,4 3-4-16,3 0-2 0,3 4-3 0,3 0-1 15,6-1-1-15,2-2-1 0,4-2-2 16,2 0-2-16,4-2-3 0,2 2-5 16,4-2-8-16,2 0-8 0,9 3-9 0,-2-6-8 15,3-3-12-15,-3-5-11 0,3-2-11 16,10-5-4-16,2-5-5 0,-4-4-11 16,27-18 8-16,-22-1 3 0,-6 3 7 15,12-24-6-15,-8 0 12 0,-10 8 7 0,-9 4 14 16,-1 6 13-16,8-33 17 0,-10 20 11 15,-7 11 10-15,0 7 14 0,-1 7 11 16,-2 1 15-16,-2 5 11 0,0 1 10 16,1 2 2-16,-4 2 1 0,3 2-5 0,-3 3-7 15,3 3-6-15,-3 3-6 0,3 3-6 16,-5 1-7-16,4 6-2 0,-5 6-6 16,-3 11-3-16,3 4 2 0,1 5 0 0,0 3-1 15,5 2 0-15,-1 3-3 0,1 2-7 16,3 1-16-16,3-1-39 0,1 3-31 15,-2-3-27-15,5 2-23 0,-2-3-24 16,2-1-45-16,2-2-60 0,-5-1 102 0,4-4-345 16,-1-2 82-16,-4-3 68 0</inkml:trace>
  <inkml:trace contextRef="#ctx0" brushRef="#br0" timeOffset="49934.9467">22618 13412 73 0,'-8'-6'193'0,"5"1"59"0,0-2 22 16,-1 0 3-16,4-1-10 0,0 0-19 16,1-2-21-16,3 1-21 0,5-5-20 15,7-4-20-15,0 1-26 0,-1-2-27 16,8 3-31-16,-3 0-34 0,0 2-31 0,-3 3-49 16,-1 0-62-16,-5 3-48 0,2 1-36 15,-1 0-44-15,-2 2-129 0,-3 0 59 16,2 3 49-16</inkml:trace>
  <inkml:trace contextRef="#ctx0" brushRef="#br0" timeOffset="51043.3045">23050 13233 121 0,'5'-12'193'0,"-3"1"29"0,-3 2 0 0,0 1-10 16,-4-1-16-16,0 3-16 0,-5 0-16 15,-5 0-13-15,2 2-14 0,-1 3-14 16,0 1-12-16,3 1-13 0,1-1-9 0,0 4-11 16,1 0-9-16,6 2-8 0,-3-2-7 15,8 4-5-15,1 0-5 0,7 3-6 16,12 7-4-16,1 0-3 0,6-2-4 0,1 3-3 15,-1-1-3-15,0-2-2 0,-1 2-3 16,-5-1-2-16,-3 0-4 0,-2-1 1 16,-5-1 5-16,-5-3 7 0,-7 0 2 15,-1-1 2-15,-3 5-1 0,-12 7-2 16,-3-1-9-16,-5 3-31 0,-21 17-73 0,6-10-75 16,-11 5-86-16,-4 0-160 0,8-12 69 15,-16 4 56-15</inkml:trace>
  <inkml:trace contextRef="#ctx0" brushRef="#br0" timeOffset="51960.1116">16598 15249 40 0,'-5'-16'154'0,"3"3"54"16,0 2 19-16,0 4-1 0,-1-2-16 16,1 4-24-16,2 3-19 0,0 2-16 15,0 0-16-15,0 0-13 0,0 22-11 0,0-1-8 16,0 16-11-16,0 5-10 0,0 2-10 16,0 2-13-16,0 3-16 0,0 38-20 15,0-25-22-15,2-14-58 0,-1-8-27 0,1 2-21 16,0-2-25-16,0-2-21 0,1-5-28 15,2 2-106-15,-3-5 47 0,5 0 40 16</inkml:trace>
  <inkml:trace contextRef="#ctx0" brushRef="#br0" timeOffset="53253.4199">16559 15220 88 0,'0'-11'152'0,"0"3"16"15,0 1-4-15,-1 2-8 0,1 5-5 0,0 0-8 16,-3 13-6-16,-3 17-9 0,-2 8-7 15,-5 44-6-15,-10 32-9 0,10-32-6 16,-1 0-6-16,1 1-6 0,0-3-8 16,6-23-4-16,2-12-6 0,0-10-4 0,1-3-8 15,-2-10-5-15,3 1-5 0,1-7-5 16,1-2-8-16,0-4-8 0,1 0-8 16,0-2-2-16,0-3-2 0,0 0-3 0,0-3-7 15,0-2-13-15,0 0-10 0,0 0-3 16,7-15 3-16,-1-1-2 0,-1-1 0 0,1-11 5 15,0 6 1-15,-2 4 3 16,3 2 12-16,-2 2 3 0,0 0 1 0,-2 3-1 16,2 4 1-16,-1 1-1 0,0 1 0 15,2 1 1-15,0 4 2 0,-6 0 5 0,10 0 0 16,-3 4 0-16,3 1 0 16,1 2-1-16,2 0 0 0,0 1 1 0,2-1 1 15,0 0 3-15,-2-3 0 0,3 2 0 16,0-2 2-16,-1-1-2 0,1-3-2 0,1-2 5 15,-1-2-8-15,2-2-1 16,-4-2-11-16,9-5-8 0,-6 1-3 0,-2-5-1 16,-2-3 2-16,0-2-1 0,-3-2-1 15,-1-1 3-15,-4 1 3 0,-2 5 9 0,-1 2 8 16,1-1 12-16,-2 3 14 0,-1 2 12 16,1 3 9-16,-1 1 6 0,0 0-2 15,0 2-5-15,0 1-10 0,0 1-7 0,0 2-6 16,0 2-4-16,0 1-4 0,0 0-5 15,0 8-8-15,0 1-13 0,0 2-47 16,1 1-20-16,-1 5-45 0,1 1-33 16,3-1-30-16,-1 1-28 0,1-2-27 0,2 0-127 15,-2-4 60-15,4 1 50 0</inkml:trace>
  <inkml:trace contextRef="#ctx0" brushRef="#br0" timeOffset="53412.4493">16859 15350 59 0,'-6'-6'113'0,"2"0"3"16,3 1-23-16,-1 2-34 0,-2 0-32 16,4 3-184-16,0 0 53 0,0 0 34 15</inkml:trace>
  <inkml:trace contextRef="#ctx0" brushRef="#br0" timeOffset="53865.3366">16963 15581 33 0,'8'9'93'0,"-1"5"29"0,2-2 11 16,-2 4 0-16,3 7-5 0,-1-3-7 16,-3-3-9-16,6 6-9 0,-3-4-9 0,-2-4-8 15,-5-2-7-15,6-1-10 0,-5-2-7 16,1-3-11-16,-2-1-9 0,3 1-5 16,-1-4-2-16,-2 2 0 0,0-2 1 0,-2-3 6 15,3 3-2-15,-3-3-1 0,0 0-5 16,6-7-4-16,0 0-4 0,-3-2 1 15,3-5 2-15,1-1 7 0,-3 0 8 16,0-2 7-16,-1 2 9 0,3-2 8 0,-2 2 8 16,1 0 1-16,-1 2 7 0,0 1 5 15,-1 2 2-15,0 3-2 0,0-1-4 16,-2 2-8-16,1 1-14 0,-1 1-4 0,1 1-6 16,0 3-4-16,-2 0-5 0,0 0-3 15,9 1-4-15,-7 3-6 0,3 3-2 16,-1 0-2-16,1 1-1 0,2 5-3 15,-2-2-4-15,3 2-12 0,-1 0-31 16,-1-1-45-16,3 0-53 0,-3-1-48 0,-1 2-54 16,1-1-226-16,-2-1 75 0,2 0 63 15</inkml:trace>
  <inkml:trace contextRef="#ctx0" brushRef="#br0" timeOffset="54356.9535">17027 15629 11 0,'-5'-2'92'0,"5"2"37"0,-3 3 18 15,3-3 5-15,0 0 1 0,0 0-5 16,8 4-5-16,-4-2-4 0,1-2-7 16,2 0-7-16,4-3-8 0,-1 1-8 15,4-4-7-15,6-4-9 0,2-5-11 0,-1-2-13 16,-3-3-18-16,-1-4-14 0,-4-2-12 16,-1-1-11-16,-5-5-11 0,-4-4-9 15,-4-3-11-15,-2-1 6 0,-11-33 4 0,1 20 10 16,1 11 12-16,0 9 21 0,-2 1 25 15,-1 3 15-15,2 4 8 0,-4 3 3 16,2 3 5-16,3 5-2 0,2 4-4 16,1 5-7-16,3 1-8 0,-3 4-6 0,3 5-5 15,-2 6-2-15,-6 15-1 0,5 9 4 16,-3 42 1-16,2 2-1 0,5 5 0 16,2-17-3-16,5 25-1 0,3 2-3 15,2-3-4-15,-1-2-4 0,4-5-4 0,-4-23-8 16,-1-14-16-16,2-6-18 0,0-2-52 15,0-1-33-15,0-1-44 0,1-1-48 16,-2-3-48-16,2-1 88 0,-1-6-339 16,0-4 79-16,-4-6 67 0</inkml:trace>
  <inkml:trace contextRef="#ctx0" brushRef="#br0" timeOffset="54633.2308">17060 16144 39 0,'-4'-8'131'0,"3"-1"42"16,0 0 18-16,-1 1 5 0,4-2-4 0,-1 0-8 16,1 0-8-16,3-5-15 0,1 1-14 15,12-7-12-15,-4 0-13 0,4 1-11 0,4 3-12 16,-3-3-7-16,3 2-10 0,1 2-8 16,-2 0-9-16,1 1-5 0,2 0-7 15,-1 1-5-15,-3 1-5 0,1 1-10 16,-2 1-11-16,-5 2-10 0,1 1-10 15,5-4-21-15,-6 2-8 0,-1 3-4 16,-4 0-5-16,1 1 2 0,-3 0-2 0,0 3-17 16,-1-1-19-16,1-1-30 0,-3 1-31 15,1 1-36-15,0-1-154 0,0 1 55 16,-2 1 44-16</inkml:trace>
  <inkml:trace contextRef="#ctx0" brushRef="#br0" timeOffset="55083.5745">17413 15838 2 0,'-4'4'95'0,"1"-1"39"15,3 1 13-15,0-4 0 0,0 0-4 16,0 5-7-16,0-5-5 0,7 1-9 16,-3-1-9-16,3-3-8 0,1 0-7 15,4-3-2-15,-1-3-9 0,-1 0-7 0,3-2-7 16,-5-1-7-16,7-7-3 0,-4 2-4 16,-7 1-5-16,2 0-2 0,-3 0 2 15,-1 0 5-15,-5 0 9 0,1 2 9 16,-2-2 9-16,-2 3 4 0,0 1 3 0,-3 1 1 15,0 4 1-15,-1 4-4 0,0 0-4 16,0 6 1-16,-7 3-5 0,-7 11-4 16,2 4-1-16,0 4-2 0,-14 27-2 0,15-10-4 15,10-5-3-15,2-5-5 0,6 1-5 16,3-7-6-16,2 5-3 0,6-2-3 16,2-3-4-16,3-2-2 0,1-2-14 15,8-4-18-15,1-8-45 0,2 2-42 0,4-5-41 16,4-4-52-16,3-5-62 0,-2-5 87 15,1-4-368-15,1-2 86 0,24-17 72 16</inkml:trace>
  <inkml:trace contextRef="#ctx0" brushRef="#br0" timeOffset="55664.5839">17797 15790 17 0,'-7'5'111'16,"-3"5"46"-16,1-1 24 0,0 2 7 15,2-2-5-15,4 0-9 0,-3-1-11 16,4-1-9-16,0 2-11 0,1-3-10 0,1 0-10 16,0-1-10-16,1-2-7 0,0-1-6 15,2 0-6-15,1-2-6 0,-4 0-6 16,11-7-7-16,-1-1-11 0,-1-6-12 0,4-10-11 16,-2-3-12-16,-1-5-12 0,-3-7-9 15,-4-2-8-15,-3-6-15 0,-2-43 0 16,-7 2 2-16,0 1-2 0,-7 5 0 15,1 6 4-15,3 21 12 0,-1 12 9 16,2 6 17-16,1 2 17 0,-1 5 16 0,1 3 13 16,-1 3 11-16,2 7 7 0,0 3 1 15,4 4-3-15,-2 4-5 0,4 2-10 16,-3 5-9-16,2 5-3 0,-3 8-1 0,0 21-3 16,1 5 1-16,-2 43-1 0,3 0-1 15,5-16-1-15,5 18-3 0,6-6-3 16,1-2-2-16,2-22-4 0,-1-12-5 0,-1-7-3 15,16 24-4-15,-4-20-3 0,-5-12-7 16,-2-5-10-16,5-4-11 0,-2-4-18 16,-4-3-13-16,0-6-9 0,1-4-4 0,-4-2-6 15,4-3 1-15,0-3-2 16,4-7 9-16,-2-5 0 0,0-4 4 0,-5-3 5 16,1-1 3-16,-4-2 13 0,0 2 17 15,-3 6 9-15,-3 2 13 0,-3 5 11 16,2 2 5-16,-1 4 1 0,-1 0-1 0,0 1-6 15,0 2-3-15,-1 2-7 0,0 0-3 16,-1 2-2-16,0 0-1 0,2 10-3 16,-1 0-4-16,0 0-10 0,1 3-29 15,0 4-24-15,0 0-24 0,1 0-35 0,-2-1-42 16,3 1-50-16,0-1-45 0,0-4 110 16,0 0-353-16,0-4 82 0,2-3 69 15</inkml:trace>
  <inkml:trace contextRef="#ctx0" brushRef="#br0" timeOffset="55809.377">18076 15304 93 0,'-2'-9'136'0,"2"3"11"16,-2 1-9-16,1 0-37 0,1 2-37 15,-1 0-36-15,2 1-54 0,-1 2-201 0,0 0 75 16,0 0 50-16</inkml:trace>
  <inkml:trace contextRef="#ctx0" brushRef="#br0" timeOffset="56633.798">18154 15384 47 0,'2'5'133'15,"2"3"40"-15,0 1 14 0,5 4 0 16,-3 1-8-16,1 0-9 0,1 2-11 16,1 8-13-16,-1-4-11 0,-1-1-10 0,3 5-13 15,-4-4-9-15,1-4-10 0,1-2-9 16,-4-1-7-16,-1-2-7 0,1-3-1 16,-1-1-5-16,-2-1 2 0,2 0 2 15,-1-3 5-15,0 0 3 0,0 0-2 0,-2-3-3 16,0 0-4-16,0 0-3 0,10-8-7 15,-6 1-6-15,-2-2-5 0,2-5-4 16,1-1-2-16,0-2 2 0,1 2 2 16,-2-2 4-16,2 2 5 0,-1 1 8 0,0 0 3 15,-2 4 4-15,0 2-1 0,1 0-5 16,-3 2-3-16,2 2-5 0,-1-1-5 16,0 3-5-16,-2 2-5 0,3-4-3 0,-3 4-6 15,0 0-2-15,0 0-1 0,12 9-1 16,-6-2-1-16,-1-1-3 0,-1 3-1 0,-1-1-7 15,4 3-7-15,-1 0-16 16,2-1-24-16,-2 0-15 0,-1-1-23 0,1-2-19 16,-1 0-24-16,2 0-5 0,0-2-16 15,-2 0-7-15,3-1-16 0,-1-1-4 16,0-2 1-16,-1-1 8 0,-6 0 8 16,13-3 20-16,-7 0 7 0,2 0 14 0,-3-1 20 15,1 2 22-15,-1-2 30 0,1-1 23 16,-1 2 15-16,-1-2 10 0,0 3 12 15,-2-2 9-15,2 2 6 0,0-3 10 16,2 2 0-16,2-2-1 0,-4 0 0 0,3 0-4 16,-2 2-3-16,2-2-2 0,2-1-3 15,-3 0-2-15,6-1-4 0,-1 0-1 16,-1-2-2-16,1-1-2 0,0 2-2 0,-1-3 1 16,1 0-2-16,0-2-1 0,-3 1-1 15,6-9 0-15,-1 0 3 0,-4 1 5 16,-2 3 5-16,0 2 9 0,-3-1 8 15,1 1 7-15,-2 1 7 0,1 2 5 0,-3 0 5 16,0 3 5-16,-1 0 4 0,-1 3 0 16,0 1-2-16,-2 2-7 0,1 1-7 15,-2 2-7-15,-3 5-5 0,-2 4-4 16,-6 11-3-16,0 1-2 0,3 4-4 0,3-1-3 16,2-3-1-16,3-2-2 0,3-1-2 15,1-3-4-15,1 2 3 0,2-1-4 16,4 0-1-16,2-2-2 0,5 6-1 0,6-5-5 15,-3-5-10-15,-2-2-16 0,3-2-33 16,-2-2-26-16,2-2-26 0,-1-2-33 16,3-1-28-16,0-1-42 0,7-4-57 15,1-4 83-15,-1-1-419 0,-2 0 97 0,-3-3 81 16</inkml:trace>
  <inkml:trace contextRef="#ctx0" brushRef="#br0" timeOffset="57100.3723">16203 16908 39 0,'-4'3'95'0,"4"-1"33"0,0-2 27 0,15-1 25 16,18-6 21-16,75-31 15 0,12-10 9 15,15-9 2-15,14-9-5 0,12-6-11 16,13-1-13-16,8-4-13 0,10 2-16 15,8-2-15-15,-3 2-9 0,-10 7-8 0,-6-2-3 16,-6-1-1-16,-7 5 0 0,-12 4-3 16,-9 8-5-16,-18 4-3 0,-11 5-6 15,-8 7-9-15,-43 14-7 0,-15 6-9 0,-11 6-8 16,-9 2-12-16,-1 1-7 0,-3 2-11 16,-8 2-16-16,-6 0-13 0,-4 3-12 15,-2 0-19-15,-1-1-25 0,-6 3-16 16,-1 0-25-16,0 0-38 0,0 0-36 0,-16 11-55 15,2-4 74-15,-10 5-90 0,-5 1-358 16,-2 2 96-16,-5-2 80 0</inkml:trace>
  <inkml:trace contextRef="#ctx0" brushRef="#br0" timeOffset="70003.3961">18771 659 1 0,'-2'-11'55'0,"-1"3"23"0,-2 0 8 16,-3-1 1-16,-4 2-3 0,-3 3 2 15,-3 4 0-15,-11 5 1 0,-4 6 5 16,-32 23 8-16,-22 21 9 0,12 10 7 16,9 4 7-16,3 7 3 0,22-17-1 0,-13 31-5 15,23-24-6-15,2 4-8 0,4-2-8 16,10-17-7-16,5-8-8 0,6-5-6 0,2-4-7 16,3 0-7-16,3-2-5 0,2-3-4 15,4-3-6-15,1-5-3 0,4-1-5 16,0-7-5-16,0-4-3 0,0-5-4 15,3-4-4-15,0-3-2 0,9-6-2 0,3-5 0 16,-1-5-1-16,-3-1 1 0,-2-5 0 16,-5-2-1-16,2-2 0 0,-5-1 0 15,-3 2 5-15,-1 0 11 0,-2 4 16 16,-2 6 12-16,-4 3 3 0,-1 5-2 0,0 2-6 16,1 1-9-16,-3 1-8 0,2 2-8 15,-1 1-7-15,-1 3-6 0,-1 0-4 16,0 0-2-16,0 8-1 0,1 0-2 0,-1 4-1 15,-1 0-1-15,2 6-1 0,0 2-10 16,-1 2-33-16,2-2-33 0,-2 2-44 16,1 10-54-16,3-1-59 0,-4-6 85 15,1-3-305-15,0-4 74 0,2-3 62 0</inkml:trace>
  <inkml:trace contextRef="#ctx0" brushRef="#br0" timeOffset="70219.9296">18280 1469 19 0,'-2'-11'102'0,"2"-1"38"16,2-4 19-16,2-1 10 0,5-11 2 16,4 1-3-16,1 0-8 0,1-1-9 15,5 3-11-15,3-1-9 0,-1 0-14 0,0 2-14 16,2 2-24-16,-1 0-31 0,0 1-44 15,-2 3-89-15,0 1-60 0,-3 4-128 16,-6 4 46-16,-2 3 38 0</inkml:trace>
  <inkml:trace contextRef="#ctx0" brushRef="#br0" timeOffset="70929.4778">18616 1069 30 0,'0'0'89'0,"11"5"34"16,0 2 11-16,2 2 0 0,7 11-7 16,-3 4-8-16,2 4-9 0,-3 2-8 0,-1 2-9 15,-2 2-6-15,-3-5-7 0,1 0-4 16,-3-3 7-16,-3-6 2 0,-2-6 6 15,-1-2 15-15,-1-3 18 0,0-1 15 0,1-1 12 16,-4-5 1-16,1 2-5 0,0-3-5 16,1-1-8-16,0 0-10 0,-9-7-10 15,6 0-12-15,1-1-14 0,-2-8-15 16,4-3-14-16,1-1-15 0,6-9-15 0,3-1-12 16,1-2-11-16,3 1-14 0,3 0-17 15,2 4-13-15,2 0-8 0,2 2-7 16,-2 2-10-16,2 1-3 0,-2 3-2 15,-1 3 2-15,0 0 6 0,-3 3 6 0,-5 3 7 16,-1 2 7-16,-1-1 14 0,-1 3 23 16,-3 0 12-16,-1-1 14 0,1 1 13 15,-3 1 11-15,-1-1 4 0,1 1 1 0,-2 2-2 16,-1-1-3-16,0 4-7 0,-1-5-6 16,1 5-6-16,0 0-7 0,-8 2-3 15,1 2-2-15,-3 6-2 0,1 1-2 16,-1 3-2-16,3 0-3 0,-1 2-2 0,3-1-2 15,1 1-6-15,2 0 0 0,2-3-7 16,0-2-2-16,1-1-1 0,1 0-6 0,1-2-4 16,3-1-6-16,-1-1 4 0,3-1-1 15,2-2 1-15,-3-2 5 0,2-2 4 16,2-1 4-16,-2-1 4 0,-1-2 3 16,2-3 5-16,1-2 3 0,-2 0 9 0,-3-1 10 15,0 2 11-15,-1 2 7 0,-1 1 3 16,-2 0 1-16,1 1-3 0,-3 2-3 15,1-1-4-15,0 2-8 0,1 1-5 0,-2 1-6 16,0 0-4-16,0 0-3 0,0 0-3 16,0 0-1-16,3 6-1 0,-3-4-2 15,2 1-4-15,-1 2-10 0,4 0-10 16,0 0-11-16,0 1-21 0,0 0-21 0,3-1-32 16,-2 0-42-16,2 0-37 0,6-1-33 15,-1 1-190-15,3-2 68 0,-3 0 57 16</inkml:trace>
  <inkml:trace contextRef="#ctx0" brushRef="#br0" timeOffset="71496.5291">19437 528 107 0,'-1'-7'153'16,"-1"2"7"-16,1 1-9 0,0 2-9 0,1 2-7 15,0 0-7-15,0 0-4 0,9 14-8 16,-1 3-5-16,4 11-8 0,-1 3-6 0,1 3-7 15,-2 2-5-15,3 1-8 0,8 29-6 16,-5-22 0-16,-4-10-8 0,-2-6-5 16,0-3-7-16,0-1-3 0,-1-5-3 15,-1-4-6-15,-3-4-8 0,2-3-10 0,-4 1-8 16,0-3-1-16,1-1 1 0,-4-1 2 16,2-2-3-16,-1-1-10 0,-1-1-21 15,0 0-4-15,-1-8 2 0,0 3-2 16,0 0 3-16,-4-5 1 0,0 3 22 0,0-1-5 15,0 1-5-15,-2 0 2 0,-3-2 5 16,-1 2 2-16,1 2 3 0,-1 2 3 0,2 2 5 16,-2 1 6-16,-4 4 3 15,-1-1 2-15,-1 3 1 0,5 1 0 0,-2 1 1 16,1 0-1-16,2-2-2 0,1 2-3 16,3-1 1-16,1 1 0 0,0-3 2 15,4 2 3-15,-2-1 0 0,3-1 3 0,0 0 3 16,2-1 4-16,0-1 0 0,0 1-1 15,3-3-5-15,3 3-7 0,1 0-14 16,2-4-31-16,1-2-44 0,8 2-49 0,0-3-51 16,0-1-54-16,8-2-148 0,3-2 61 15,-1-2 52-15</inkml:trace>
  <inkml:trace contextRef="#ctx0" brushRef="#br0" timeOffset="72173.29">19762 783 71 0,'-6'-6'173'0,"2"-1"48"15,-1 3 15-15,2-3-4 0,-1 3-14 16,1 1-18-16,1 0-23 0,1 3-23 15,1 0-21-15,0 0-16 0,-6-2-14 0,6 2-11 16,-1 6-9-16,1-1-9 0,1 0-6 16,2 3-6-16,1 6-5 0,1-2-6 15,0 0-8-15,0-2-11 0,3 2-14 0,1-2-19 16,1-2-35-16,3 0-9 0,-3-3 0 16,-1-2-20-16,1-2-5 0,0-1-14 15,0-2 1-15,1 0 3 0,-2-2 7 0,3-2 4 16,1-1 7-16,-3 1 10 0,0-3 5 15,1 3 19-15,-3 1 7 0,-2 1 3 16,0-1 9-16,3 3-5 0,-2 1 6 16,-2 1 8-16,4 3 0 0,5 4 1 0,5 7 3 15,-1 7 4-15,0 8 3 0,12 35 2 16,-5 5 6-16,-6 6 0 0,-3 3 3 0,-7 3 1 16,1-2 0-16,-9-21 0 15,0-9-1-15,-2-10 5 0,0 0 10 0,-3-4 15 16,-2-2 15-16,-1-5 17 0,-1-1 16 15,-1-7 15-15,-1-6 10 0,-2-2 4 0,-1-3 0 16,-3-1-3-16,1-3-3 16,-5-4-2-16,1-1-4 0,-9-6-7 0,2-4-7 15,0-7-11-15,3-2-17 0,6-3-20 16,2-8-21-16,5-2-26 0,6-4-60 0,6-4-65 16,16-32-72-16,8 2 57 0,8 4-407 15,24-16 89-15,-16 27 75 0</inkml:trace>
  <inkml:trace contextRef="#ctx0" brushRef="#br0" timeOffset="72411.9254">20533 602 42 0,'-1'-3'156'0,"0"0"41"0,1 1 4 16,0 2-8-16,-1-2-14 0,1 2-15 0,0 0-9 15,-2 8-8-15,1 0-8 0,2 4-9 16,-1 8-8-16,2 13-9 0,-1 2-8 16,4 2-9-16,-1 2-9 0,3 1-13 0,-2-1-19 15,3-2-23-15,-2-2-23 0,1 0-54 16,0-4-53-16,1-2-53 0,-3-1-51 16,3-6-115-16,-4-5 52 0,1-2 45 0</inkml:trace>
  <inkml:trace contextRef="#ctx0" brushRef="#br0" timeOffset="72852.2545">20388 923 20 0,'-4'-15'117'15,"3"-1"48"-15,1-3 21 0,7-12 11 16,0 1 4-16,8-3-3 0,0 1-3 15,21-20-11-15,-6 14-12 0,-4 8-12 0,-4 6-10 16,4 4-12-16,-1 1-9 0,-5 4-11 16,-2 3-10-16,-4 4-11 0,-2 3-8 15,-2 4-9-15,-2-1-8 0,-1 2-8 0,-1 3-7 16,-2 1-3-16,0 3-5 0,-3 2-3 16,-2 2-2-16,0 6-5 0,-2 0-2 15,1-1-5-15,-2-1-10 0,2 2-13 0,4-3-9 16,2 1-11-16,3-1 0 0,7 8-1 15,5-1-2-15,1 0-1 0,3-2 4 16,0 0-6-16,2 0 8 0,-3-1-4 16,1-2-1-16,-3 1 9 0,-2 1-5 0,-7-4 1 15,-1-1 10-15,-5 0 10 0,-3-2 12 16,-3 2 11-16,-3 4 9 0,-7 6 6 0,-4 0 3 16,-4 0 3-16,-3-3 1 0,1-2-2 15,-8-2-2-15,0-1-3 0,-2-3-3 16,1-3-6-16,1-2-12 0,7-4-23 15,4-2-62-15,3-2-77 0,5-2-89 16,2-2 78-16,3-3-375 0,4 0 86 0,2-1 73 16</inkml:trace>
  <inkml:trace contextRef="#ctx0" brushRef="#br0" timeOffset="73416.4241">20911 807 52 0,'3'5'112'16,"1"1"33"-16,-2 2 12 0,3 0 6 16,-1 0 0-16,5 5-4 0,-2-2-6 15,3 1-6-15,0-1-6 0,3-3-3 16,-1 0-5-16,2-1-5 0,1-2-9 0,0-1-6 16,-1-2-6-16,-3-1-3 0,0-2-9 15,2-1-6-15,1-1-6 0,-2-3-6 0,-2-1-7 16,0-1-6-16,-2 0-6 0,-3-2-6 15,-3 1-5-15,-2-2-5 0,0 1-5 16,-2-6-4-16,-3 1-5 0,0 0-3 16,1 1 0-16,0 2-2 0,0 2-2 0,2 1-4 15,2 1-9-15,-1-1-11 0,1-1-15 16,1 2 3-16,3 0-9 0,1 1 1 16,5-4 0-16,0 4 1 0,0 0 0 0,1 2-3 15,0 1 0-15,-2 3 3 0,1 1 7 16,0 1-2-16,4 5 6 0,0 1 2 0,-3 3-1 15,-1 0 2-15,1 2 3 16,-1-1 2-16,-1 3 1 0,6 5 2 0,-4-1 0 16,1-3 2-16,-2-2 2 0,3 5 1 15,4-4 3-15,-6-4 3 0,2-3 7 16,2 0 5-16,-2-1 2 0,2-4 3 0,0-2 0 16,-2-1 1-16,2-2 0 0,0-4 1 15,0 0 1-15,5-8 1 0,-3-4 2 16,-4-1 1-16,-3-3 1 0,-1 4 3 0,-6 2 3 15,0 1 3-15,-5 2 1 0,1 1-1 16,-2-1-3-16,-5 0-2 0,2 2-5 16,-4 1-6-16,0 1-3 0,-5 0-9 15,-3 3-11-15,2 4-18 0,-2 1-32 0,-1 1-34 16,-1 2-41-16,3 1-53 0,0 4-54 16,3-1 91-16,-1 4-342 0,5 0 79 0,4 1 66 15</inkml:trace>
  <inkml:trace contextRef="#ctx0" brushRef="#br0" timeOffset="74145.4994">21894 647 53 0,'0'-5'145'16,"0"2"40"-16,1-2 14 0,-1 0 2 16,-1 0-4-16,1 1-8 0,-2 0-12 15,-2 0-11-15,0-3-12 0,-5 3-13 0,2 0-11 16,-3 2-11-16,-3 2-9 0,-2 1-10 15,-3 4-7-15,-10 4-6 0,4 4-8 16,0 3-7-16,2 2-5 0,5-1-6 16,3 1-6-16,4-1-2 0,2-2-5 0,3 0-2 15,5-2-3-15,3-2-1 0,-1 4 0 16,3-2 0-16,4 0 2 0,2-2 0 16,3-5 0-16,1 1-3 0,2-5-5 15,3-2-5-15,14-3-5 0,-2-5-6 0,0-2-6 16,-1-4-8-16,-1-4-6 0,-2 0-8 15,0-4-4-15,-5-2-1 0,0-2 0 0,-3-2 5 16,-4-4 2-16,0 1 5 0,-4-1 5 16,-2 2 9-16,0 2 10 0,-3 3 12 15,-3 4 10-15,0 6 12 0,-2 3 5 16,1 2 1-16,-2 2-3 0,-1 1-7 0,1 2-7 16,1 1-9-16,0 1-6 0,-2 2-4 15,0 1-3-15,0 0-3 0,1 11-1 16,-1-1-1-16,0 2-2 0,2 1-1 15,-1 4 0-15,1 1-1 0,-1 2-1 0,3-3-1 16,0 0 1-16,0 2-2 0,1-3 1 16,1-1 0-16,-1-1-5 0,4 1-5 0,-1-5-12 15,0 0-7-15,-1-2-3 0,1-3-1 16,1 0 2-16,0-3 2 0,-2 0 5 16,2-2 3-16,0-2-1 0,0-1 2 15,0 1 0-15,-1-1 0 0,2 1 1 0,-2-2 4 16,0 2 0-16,-2 0 0 0,3-2 1 15,0 1-2-15,-1 2 1 0,1-2 1 16,2 2-2-16,-1 0 2 0,7 0-5 16,-1 0-18-16,3-2-26 0,0 2-33 0,2-1-44 15,-1 1-61-15,0 0 62 0,1 1-88 16,0 0-311-16,2 0 88 0,-4-3 72 16</inkml:trace>
  <inkml:trace contextRef="#ctx0" brushRef="#br0" timeOffset="74835.5338">18198 2157 121 0,'37'-3'187'0,"83"-26"34"0,23-13 14 16,21-13-1-16,23-3-6 0,13-7-11 15,15-5-14-15,12-2-12 0,18-4-10 16,5-2-6-16,6 2-7 0,-8 1-5 0,4 4-5 15,-4 1-6-15,-11 6-5 0,-12 2-6 16,-12 2-6-16,-7 0-8 0,-12 12-8 16,-16 5-5-16,-14 1-6 0,-21 7-5 15,-23 4-5-15,-45 11-6 0,-21 8-5 0,-13 2-8 16,-8 4-7-16,-6 0-6 0,-7 1-5 16,-3 1-7-16,-6 2-8 0,-1-1-15 15,-3 1-17-15,-4 1-43 0,-3 1-58 16,0 0-54-16,0 0-69 0,0 0 72 0,-12-2-107 15,-5 5-368-15,-3-2 101 0,1 0 86 16</inkml:trace>
  <inkml:trace contextRef="#ctx0" brushRef="#br0" timeOffset="77516.2592">18602 2207 61 0,'-3'-6'98'0,"0"4"10"0,0-1 4 15,3 3 2-15,0 0 4 0,-2 9 3 16,2 1 0-16,-2 2-3 0,4 7-6 15,-2 4-7-15,1 12-7 0,1-1-5 16,2 3-7-16,-1-3-6 0,1 0-7 0,-2-2-9 16,2 0-17-16,1-2-29 0,-3-5-43 15,1-2-64-15,-3-3-54 0,2 0-106 16,1-1 41-16,0 1 35 0</inkml:trace>
  <inkml:trace contextRef="#ctx0" brushRef="#br0" timeOffset="77753.7564">18248 2568 52 0,'-8'-15'132'15,"3"-2"36"-15,3-2 14 0,2-4 5 16,5-12-1-16,5-5-8 0,15-30-12 0,11 4-13 15,3 5-12-15,21-15-13 0,-20 31-13 16,-6 13-11-16,-4 5-14 0,-1 8-22 16,2 1-33-16,3 3-66 0,-3 3-100 15,2 5-190-15,-8 7 54 0,1 6 44 16</inkml:trace>
  <inkml:trace contextRef="#ctx0" brushRef="#br0" timeOffset="77977.5844">18410 2807 33 0,'-1'2'107'0,"0"1"35"0,1-3 14 15,0 0 5-15,0 0-4 0,14-9-10 16,-2 2-12-16,11-7-11 0,2-2-21 15,2-2-36-15,28-14-47 0,-16 8-74 16,-5 5-69-16,-5 2-74 0,2 2 34 0,-1 1 26 16</inkml:trace>
  <inkml:trace contextRef="#ctx0" brushRef="#br0" timeOffset="78325.4207">18801 2332 36 0,'0'-6'107'0,"-1"1"26"0,1 5 7 0,0 0 1 16,2-6 2-16,-2 6 4 0,12 4 1 15,-5 1-4-15,16 9 3 0,-2 6 0 16,1 3-6-16,20 24-8 0,-14-8-9 0,-5-7-10 16,-3-3-10-16,0 0-8 0,-1-3-9 15,0-2-9-15,-4-1-7 0,0-3-5 16,-5-6-5-16,1-3 1 0,-4-4 8 15,-3-1 16-15,1-1 15 0,-1-4 3 0,-1-2-3 16,0-3-9-16,1-4-10 0,-4-3-9 16,2-9-9-16,0-13-8 0,-1-4-7 15,-1-4-9-15,-1 2-8 0,-1-4-6 0,0 3-4 16,2 1-5-16,-1 2-4 0,-2 3-6 16,2 9-10-16,1 3-22 0,0 8-26 15,0 1-47-15,0 3-67 0,0 3-35 16,4 3-20-16,-3 1-22 0,-1 3-192 0,0 0 72 15,16 12 60-15</inkml:trace>
  <inkml:trace contextRef="#ctx0" brushRef="#br0" timeOffset="78789.9365">19487 2326 84 0,'0'-11'180'0,"-3"0"42"0,-2-2 11 15,2 3-2-15,-6-2-11 0,3 3-15 16,-1 5-19-16,0-1-20 0,-2 3-17 0,0 3-16 16,-3 5-13-16,-2 1-12 0,-5 11-9 15,2 3-12-15,1 3-8 0,3 2-8 0,3 2-7 16,1 1-7-16,7-5-7 0,2-2-10 15,0-3-13-15,2-1-5 0,4-1-8 16,1 0-8-16,0-2 0 0,1-3-5 0,3-2-2 16,0-2 0-16,2-2 1 0,-1-3 2 15,-2-2 1-15,-1-2 4 0,1-3 4 16,0-4 4-16,0-1 6 0,1-5 8 16,1-10 7-16,-5-1 7 0,-1 4 6 15,-3 1 11-15,-2 4 9 0,0 0 9 0,-1 3 9 16,0 2 8-16,0 0 1 0,-1 1-4 15,0 3-8-15,1-1-11 0,-1 2-15 16,-1 1-10-16,2 2-11 0,0 3-13 0,2-5-10 16,-2 5-9-16,0 0-17 0,0 0-27 15,7 13-19-15,1-1-28 0,-1 0-29 16,7 8-41-16,2-2-39 0,4 2-52 0,0-3 103 16,2 0-347-16,0-3 82 0,2-3 68 15</inkml:trace>
  <inkml:trace contextRef="#ctx0" brushRef="#br0" timeOffset="79871.4176">19555 2207 3 0,'-2'-6'90'15,"1"1"38"-15,1 1 14 0,1-1 1 16,2 1-6-16,-2 2-6 0,4-1-8 0,4 2-7 16,1 1-5-16,5 5-6 0,9 4-6 15,2 5-4-15,-1 2-4 0,0 4-3 16,-1 3-3-16,1 2-5 0,-3 0-3 15,1 0-6-15,-4 0-3 0,-2-3-2 0,-3-2 1 16,-3-6 3-16,-3-2 7 0,-3-3 16 16,0-2 15-16,-1-1 18 0,-2-3 12 15,2 0 0-15,-4-3-6 0,0 0-8 0,0 0-10 16,-9-12-8-16,3-1-7 0,-6-10-7 16,0-2-7-16,-1-3-9 0,3-1-9 15,-1-6-9-15,4 0-5 0,-1 3-9 16,3-2-7-16,4 3-8 0,1 6-12 0,0 2-16 15,1 7-41-15,3-2-31 0,1 3-37 16,0 1-45-16,4 3-57 0,2 2 78 16,0 2-89-16,2 2-291 0,4 3 86 15,1 3 71-15</inkml:trace>
  <inkml:trace contextRef="#ctx0" brushRef="#br0" timeOffset="80415.4101">20391 1627 67 0,'-3'-14'188'0,"-1"1"55"0,3 4 20 0,0 1-5 15,-2 1-19-15,2 1-24 0,0 3-24 16,1 0-20-16,0 3-19 0,0 0-15 16,5 14-10-16,-1 2-12 0,3 16-8 15,3 2-9-15,8 37-7 0,-7-16-7 0,-1-10-5 16,-2-5-7-16,-2-1-6 0,1 0-2 16,0-4-2-16,-4-1-1 0,1-3 1 15,-1-5 0-15,-2-7 3 0,-1-3 2 16,0-1 2-16,0-2 5 0,-1-2 3 0,-3 0 2 15,-1 3-2-15,-3-3-2 0,-2 0-5 16,-1-1-4-16,-3-2-3 0,-1 0-6 0,-1-2-5 16,-9 1-6-16,-1-4-11 15,3-2-13-15,2-2-18 0,-9 0-36 0,2-1-37 16,1-3-42-16,3 1-54 0,3-1-71 16,1 0 85-16,-3-3-434 0,1-4 97 0,4 2 81 15</inkml:trace>
  <inkml:trace contextRef="#ctx0" brushRef="#br0" timeOffset="80604.3259">20014 1834 113 0,'8'-28'166'0,"3"0"24"0,0 0 9 15,0-1-2-15,6 3-11 0,-2-2-13 0,3 2-13 16,2-1-16-16,0 4-21 0,3 0-31 15,-1 3-43-15,0 4-49 0,1 2-106 16,1 3-50-16,-4 5-99 0,-2 4 42 0,-1 3 36 16</inkml:trace>
  <inkml:trace contextRef="#ctx0" brushRef="#br0" timeOffset="81111.6009">20744 1734 88 0,'-2'-8'194'0,"0"-1"41"0,-2 1 16 16,-1 1-4-16,2 0-10 0,-4 1-17 0,1 1-21 15,-3 3-21-15,2 2-20 0,-3 3-17 16,-14 10-13-16,0 2-12 0,4 6-11 15,0 3-11-15,0 1-9 0,6 2-8 0,3 1-9 16,2-2-7-16,5-3-8 0,2-2-6 16,3-2-8-16,2-2-7 0,1-1-7 0,1 0-7 15,3-2-2-15,1-1-4 0,1-3-4 16,1-2-1-16,2-3 3 0,-1-1-3 16,-2-4 3-16,0-3-2 0,4-1-1 15,-3-4 1-15,1-2 1 0,-1 0 3 16,-4-5 3-16,1-1 2 0,2-7 5 0,-5 2 5 15,0 2 10-15,-4 3 11 0,0 1 10 16,-1 4 10-16,2 0 8 0,-2 2 0 16,0 1-2-16,-2 1-5 0,2 1-9 0,-1 1-10 15,1 2-10-15,0 0-9 0,-1 1-8 16,1 2-4-16,0 0-3 0,0 0-3 16,0 0-2-16,2 7-2 0,2 0-3 15,0 1-7-15,0 0-16 0,6 5-14 0,0-2-11 16,-2 0-12-16,4-1-11 0,-1-2-11 15,3-1-22-15,-1-1-30 0,2-1-34 16,-2-5-44-16,4-3-43 0,0-1 110 16,7-9-330-16,-3-3 79 0,-2-6 65 0</inkml:trace>
  <inkml:trace contextRef="#ctx0" brushRef="#br0" timeOffset="81517.6236">20987 1501 95 0,'-4'-31'75'0,"0"5"9"0,3 5 30 15,-3 3 32-15,0 1 27 0,3 2 20 16,-1 2 10-16,-1 3 0 0,2 2-9 0,-2 2-15 15,2 0-19-15,1 3-19 16,0 2-13-16,0 1-11 0,0 0-7 0,-2 15-5 16,2-3-6-16,0 9-7 0,1 14-7 15,-1 0-6-15,1 5-6 0,0-3-6 0,2 2-6 16,2-3-5-16,-3-2-5 16,3-2-7-16,-1-3-9 0,2-8-10 0,-2-3-15 15,-2-6-24-15,4 3-20 0,-4-6 2 16,2 0 11-16,1-4 0 0,-1-4 2 0,3 1 1 15,1-4-3-15,1-1-3 0,4-4-2 16,1-1 1-16,7-5 0 0,1 0-1 16,0 1-3-16,-3 2 0 0,-6 3 0 15,4 1 5-15,-5 2 1 0,1 1 5 0,-3 2 6 16,0 1 8-16,-3 1 9 0,2 2 7 16,-1 0 4-16,-3 3 5 0,0-1 8 15,-3 2 11-15,1 1 9 0,-5 1 8 16,0 0 5-16,0 4 4 0,-6 1 0 0,-1-1-1 15,-1 0-3-15,-5 3-3 0,-1-2-5 16,3-2-4-16,-1-4-6 0,1 1-12 16,2-2-19-16,-3-1-38 0,5 0-55 0,2-2-50 15,-2-1-56-15,4 0 56 0,1-2-366 16,2 0 83-16,0 0 68 0</inkml:trace>
  <inkml:trace contextRef="#ctx0" brushRef="#br0" timeOffset="82685.8806">21177 1570 60 0,'-1'-10'164'0,"1"2"51"15,-3 0 9-15,0-1-6 0,0 2-10 16,-2 0-13-16,0 3-15 0,-4 0-11 16,1 3-17-16,-3 2-13 0,-2 5-9 0,-11 6-4 15,1 6-9-15,3 2-5 0,0 3-6 16,4 0-7-16,1 1-6 0,5 2-7 15,0-1-7-15,3-3-7 0,5-3-7 16,1-1-5-16,1-1-6 0,2 0-5 0,5-1-3 16,5 5-5-16,-1-4-5 0,8 0-4 15,-2-7-6-15,0-3-9 0,-1-2-11 16,4-4-18-16,1-1-17 0,11-2-4 16,-6-4-11-16,3-3 5 0,-3 0-2 0,-2-5 4 15,-3-2 3-15,-1 0 2 0,-1-4 4 16,-4 0 5-16,0-1 7 0,-6 4 13 15,-3 0 9-15,0 5 10 0,-1-2 11 16,-2 3 11-16,-2 0 12 0,-1 4 4 0,0-2 1 16,0 2 0-16,0 3-2 0,-1-1-3 0,0 1-3 15,-1 1-6-15,0 2-7 16,2 1-4-16,0 0-3 0,-6 5-4 0,1 2-1 16,1 0 0-16,3 3 0 0,1-1-2 15,0 4 0-15,1 3-2 0,3-1 0 16,2 1-1-16,3 8 1 0,0-8 1 15,1-1 1-15,1-4 0 0,0-2 1 0,1 1 2 16,1-5-1-16,3 0 0 0,-3-1 0 16,1-3-1-16,-2-1 0 0,3-2 1 15,0-3 0-15,-1-2 0 0,4-7 1 0,-3-1 0 16,-2-6-1-16,-4 1-1 0,1-4-1 16,-3 1 1-16,-3 3 7 0,-4 2 2 15,0 0 1-15,-2 0-1 0,-5 0-7 16,4 2 0-16,-5 0-3 0,0 3-3 0,1 1-5 15,-5 2-1-15,1 1-6 0,-1 3-4 16,2 3-1-16,0 1-9 0,0 2-3 0,2 2-9 16,0 1-14-16,0 3-17 15,1 0-11-15,0 2-11 0,5 1-14 0,0-1-15 16,0 0-12-16,4 2 3 0,0 0-23 16,5 1-14-16,2-3-29 0,3 0-37 0,-1-2-29 15,6-4 110-15,-4-1-315 0,6-3 76 16,-1-2 61-16</inkml:trace>
  <inkml:trace contextRef="#ctx0" brushRef="#br0" timeOffset="83128.7735">21734 1307 45 0,'-1'-21'143'16,"-2"2"57"-16,0 0 33 0,1 2 20 16,0 1 10-16,-1 4 0 0,2 1-10 15,0 4-17-15,-1 0-21 0,1 2-25 0,1 1-23 16,0 4-20-16,0 0-16 0,0 0-12 15,0 0-11-15,0 15-9 0,3 3-9 0,-2 1-8 16,5 15-8-16,-2 2-6 16,0 0-6-16,-1 0-4 0,1-1-5 0,2 0-5 15,1-3-5-15,-1-3-4 0,-1-6-3 16,-2-5-8-16,3-4-8 0,-4-3-9 0,1 0-11 16,1-2-12-16,-2-4 4 0,1 1 7 15,0-5 1-15,2-1 1 0,-5 0-1 16,11-5-4-16,0-4-4 0,7-7-2 15,1-1-2-15,0-2-1 0,2 1-1 0,0 1 1 16,-3 1-2-16,3 3 0 0,-3 2-2 16,-5 2 4-16,-1 5-9 0,-1 1 4 15,-2 2 3-15,-2 2 9 0,2 0 8 0,-1 2 3 16,-4 2 3-16,3 2 2 0,-5 0 4 16,2 1 5-16,-2 2 7 0,-2 0 7 15,-5 5 4-15,2-1 4 0,-2 2 1 16,-4-2 0-16,-5 6-1 0,1 1-3 0,-5-4-2 15,0 0-3-15,0-2-4 0,3-5-10 16,2-2-15-16,2-1-50 0,5-3-47 16,-1 1-59-16,3-1-81 0,-2-2 73 15,6-2-400-15,-3 2 93 0,3-2 78 0</inkml:trace>
  <inkml:trace contextRef="#ctx0" brushRef="#br0" timeOffset="83605.6075">22584 1157 115 0,'0'-7'198'15,"-2"-1"35"-15,1 5 12 0,0-6-3 16,-5 3-12-16,1 1-16 0,-4 1-20 0,-2 1-18 16,-6 3-16-16,-1 1-15 0,-14 5-15 15,2 3-11-15,1 0-14 0,4 3-13 16,1 1-11-16,3 1-13 0,8-3-12 16,2-1-12-16,3 1-17 0,4-1-13 0,4 0-9 15,3 0-5-15,4 1-1 0,9 8-10 16,4-3 4-16,5 0-14 0,-1-1 1 15,3 0 1-15,-1-1-1 0,-2 0 1 0,-3-2 3 16,0 2-3-16,-4-2 7 0,-4-1 15 16,-4-3 1-16,1 2 10 0,-2-2 6 15,-5-2 9-15,1 2 13 0,-2 1 10 0,-4 0 8 16,-3 4 5-16,-5 0 4 0,-6 5 1 16,-6-1 1-16,-1 2 0 0,-5-4-3 15,-2 2-3-15,-1-2-5 0,-1-1-4 16,-1-3-4-16,3-1-4 0,5-2-8 0,5-2-19 15,3-3-47-15,6-1-95 0,3-2-88 16,4-2 67-16,0-1-393 0,6-4 88 16,2 0 75-16</inkml:trace>
  <inkml:trace contextRef="#ctx0" brushRef="#br0" timeOffset="84319.6019">22650 1255 3 0,'0'0'114'16,"0"0"51"-16,0 0 25 0,5 2 13 16,-5 1 7-16,0 1-1 0,0 1-7 0,2 4-10 15,-2 1-8-15,1 2-14 0,1 3-15 16,2 0-13-16,1 1-10 0,2 0-9 16,1-4-9-16,0 2-6 0,3-3-5 15,0 2-8-15,-1-5-7 0,2 0-6 0,0-1-5 16,-1-1-3-16,-1-3-4 0,0-1-1 15,-1-1 0-15,-3-1 0 0,0-1 0 16,1-1 0-16,-1-1 1 0,-1-2-2 0,-3-1-2 16,3-3-5-16,-4 0-5 0,0-1-7 15,-3-2-4-15,-2 0-5 0,2-2-5 16,-3 0-5-16,0 0-2 0,3 2-3 16,-5 3-2-16,5 0-5 0,0 0-5 0,0 3-7 15,1-1-10-15,2 0-9 0,1-1-4 16,0 1 2-16,7-7 0 0,0 3 1 15,5-7-2-15,6 2 4 0,3 2-2 16,-3 2 0-16,0 4-1 0,-4 1 0 0,0 3 1 16,-1 2 2-16,0 2 2 0,2 1 3 15,-2 5 5-15,0 0 3 0,7 6 1 16,-4 3 3-16,-2 2-1 0,0 2 2 16,-8-2 0-16,-2 2-1 0,2-3 1 0,-6 1 0 15,1 1 0-15,-2-1 1 0,-1 0 0 16,-1 0 0-16,-2 0 0 0,1-1 0 15,-4-2 1-15,2-1 0 0,-1-1 0 16,1-4 2-16,4-1 3 0,-2-1 4 0,-1-3 0 16,0 0 0-16,2-3-3 0,1 0-9 15,0 0-7-15,-1-17-11 0,5 0-2 16,2-11 0-16,4-5-1 0,2 1 0 0,5-1 3 16,13-23 3-16,-1 17 2 0,-6 11 3 15,0 5 5-15,1 2 3 0,-2 3 5 0,2 2 5 16,0 3 7-16,-5 3 3 0,-3 2 1 15,-1 4 2-15,-3 1 1 0,0 3 3 16,0 1 4-16,2 2 4 0,-2 4 3 16,3 2 3-16,-3 0 2 0,-1 2-4 0,5 9-2 15,-4-5-4-15,-1 9-5 0,-1-1-2 16,-1-3-7-16,-5-2-11 0,1-2-18 16,-2 1-36-16,-1 0-33 0,-2 0-42 15,0 1-56-15,0 1 45 0,-2-1-112 0,-6 10-403 16,3-6 108-16,-4-6 89 0</inkml:trace>
  <inkml:trace contextRef="#ctx0" brushRef="#br0" timeOffset="85080.0161">18507 3361 92 0,'23'-10'156'15,"43"-23"38"-15,41-19 23 0,20-9 10 16,10-7 1-16,16-3-6 0,24-7-9 0,18-4-13 16,28-4-13-16,18-6-13 0,20 0-11 15,8 0-7-15,17 2-7 0,2 1-5 16,-2-1-5-16,-2 3-3 0,-10 5-6 0,-10 7-4 15,-21 4 0-15,-32 10 1 0,-16 6 0 16,-28 5 1-16,-20 7 0 0,-24 5 1 16,-49 15-5-16,-4 0-3 0,-22 7-6 0,-9 3-8 15,-12 5-8-15,-7 0-8 0,-5 2-6 16,-1 2-7-16,-6 1-9 0,0 0-18 16,-1 0-7-16,-5 1-19 0,-1 0-37 0,-2-1-67 15,1 3-43-15,-7-1-47 0,-6 2-56 16,-1 0 78-16,-7 2-106 0,-11 2-417 15,0 0 111-15,0 2 93 0</inkml:trace>
  <inkml:trace contextRef="#ctx0" brushRef="#br0" timeOffset="89047.9348">19774 2991 4 0,'-5'-8'113'0,"2"2"51"16,2 0 18-16,-2 1 0 0,1 1-12 15,-1 0-19-15,2 2-17 0,1 2-15 0,0 0-12 16,0 0-5-16,0 0-3 0,9 11 0 16,-3 3 1-16,8 11-2 0,1 0-2 15,0 3 0-15,0 2-7 0,1 3-6 16,-1-2-5-16,-1 0-6 0,1 1-4 0,-4 1-3 16,0-4-6-16,-2-2-3 0,-4-6-1 15,0-1 1-15,-2-5 5 0,-3 2 7 16,0 0 3-16,-4-1 3 0,-1 0 2 0,-5 7 0 15,-6-2-2-15,1 1-3 0,-6-4-3 16,-2-1-5-16,-2-1-4 0,-2-1-4 16,-3-1-3-16,3-3-3 0,-2-1-5 0,0-2-7 15,-3-3-12-15,8-1-19 0,3-3-43 16,3-1-42-16,1-3-51 0,2-1-52 16,-1-3-55-16,3-3 98 0,-4-7-348 15,4 1 80-15,5-1 69 0</inkml:trace>
  <inkml:trace contextRef="#ctx0" brushRef="#br0" timeOffset="89256.5785">19339 3226 104 0,'-7'-10'180'0,"2"0"33"0,1 0 5 0,-1 2-4 15,4-3-7-15,2-2-9 0,5-3-9 16,5-11-10-16,1-1-12 0,6 1-13 15,2 0-14-15,22-21-12 0,-11 15-13 16,-3 8-11-16,-3 5-17 0,0 2-28 0,4 0-39 16,-1 3-80-16,2 3-89 0,1 3-69 15,0 0-158-15,1 7 63 0,-4 2 53 16</inkml:trace>
  <inkml:trace contextRef="#ctx0" brushRef="#br0" timeOffset="89783.5022">20151 3231 96 0,'0'-10'170'0,"-3"0"37"15,0-1 14-15,1-2 5 0,-4 0-2 0,2 2-7 16,-3 4-7-16,1-1-12 0,0 1-17 16,0 2-18-16,-2 0-17 0,2 2-18 15,-5 3-16-15,3 0-14 0,-1 4-12 0,-4 5-8 16,3 2-9-16,-5 12-8 0,3 1-5 16,5 3-8-16,2 0-8 0,4-2-6 15,1-3-7-15,1-3-6 0,6 10-6 0,0-6-3 16,-1-6-4-16,3-2-2 0,-1 1-2 15,1-4 0-15,2-1-1 0,0-2 1 16,-1-2 1-16,1-2 1 0,-4-4 2 16,2-1 2-16,-1-1 1 0,0 0 1 0,0-5 0 15,1-4 4-15,-2-1-1 0,0-2-1 16,-1-3 4-16,-3-1 6 0,1-1 5 16,-1 1 8-16,-2 0 7 0,-1 1 6 15,0 3 6-15,0 1 4 0,0 2 3 0,0 1 0 16,0 1-3-16,0 1-4 0,1 1-7 15,-1 1-9-15,0-1-10 0,0 3-8 16,1-1-7-16,1 3-6 0,-1-1-4 0,-1 2-11 16,0 0-21-16,11 7-21 0,-5 0-21 15,3 1-27-15,2 1-33 0,-1 2-43 16,3-1-35-16,7 5-36 0,-6-4 105 0,3-1-342 16,-3-3 80-16,2 0 66 0</inkml:trace>
  <inkml:trace contextRef="#ctx0" brushRef="#br0" timeOffset="90453.2027">20364 3120 116 0,'-1'-7'167'0,"0"0"13"0,1 2-2 0,0 3-4 16,0 1-6-16,0 1-3 0,0 0-6 15,12 5-8-15,-3 4-10 0,1 1-10 16,9 11-10-16,-4-2-10 0,2 1-9 16,1 1-9-16,-3 0-7 0,-1-2-8 0,1 1-7 15,-4-5-7-15,-1-1-6 0,-2-3-6 16,-2-2-5-16,0-3-5 0,-1 0-3 16,0 0-3-16,-1-2 1 0,0-1 3 15,0-2-1-15,-4-1-4 0,0 0-5 0,6-7-4 16,-5-1-3-16,0-3-2 0,-1-8-4 15,0-1-2-15,-1 0-2 0,0 1-2 0,1-3 4 16,0 1 6-16,0 4 11 0,-2 0 5 16,2 3 3-16,0 2 0 0,0 3-2 15,0 1-4-15,-1 0-6 0,2 3-6 16,-1 0-3-16,2 3-2 0,-1 1-2 0,-1 1-2 16,0 0 0-16,11 5-1 0,-6-1 0 15,3 2-1-15,2 2-1 0,1 3 0 16,-2-1-2-16,1 1 0 0,1 0 0 15,0-1 0-15,-1 1-1 0,1 0 1 0,-2-3-2 16,-1-2 0-16,1 0 0 0,-4-1-1 16,1-1 1-16,0 0 2 0,-1-3 1 0,0-1 1 15,0-1 1-15,2-4 0 0,-1-1 0 16,1-3-1-16,2-4 0 0,-4-1-1 16,4-10-1-16,-4 2-1 0,0 3 3 15,-1 1 4-15,-1 1 6 0,1 1 7 0,-1 1 8 16,-1 2 7-16,0 1 5 0,0 3 3 15,0 2 1-15,0 1-2 0,-1 0-2 0,-1 1-4 16,1 2-5-16,0-1-6 0,-1 1-4 16,3 3-3-16,-3 0-2 0,0 0-2 15,8 0-1-15,-5 4-2 0,2 2-2 16,1 0-1-16,3 5-1 0,2-2-3 0,-2 2-10 16,1-1-28-16,1 1-29 0,1 0-31 15,6 8-40-15,-3-7-45 0,2-2-52 0,-5-2 87 16,6-1-93-16,-3-3-320 0,1-1 92 15,-1-1 76-15</inkml:trace>
  <inkml:trace contextRef="#ctx0" brushRef="#br0" timeOffset="91004.8152">21104 3040 80 0,'0'0'163'0,"0"-5"36"0,0 3 12 16,0 2 0-16,0-5-9 0,2 3-16 15,-1 0-15-15,1-1-16 0,1 0-15 16,3-1-13-16,-1 1-13 0,2-3-10 0,5-1-10 16,-1-3-7-16,2 0-8 0,-1 2-7 15,-2-1-3-15,1-2-3 0,0 0 0 16,0 2-1-16,0-2 0 0,-5 1-1 0,2-1 2 16,-5 3 5-16,3 0 4 0,-4 1 3 15,0 0 2-15,0 1 2 0,0 1-2 16,-2 0-6-16,-2 2-8 0,0-1-9 0,0 2-10 15,-2 2-7-15,-2 0-7 0,-1 3-3 16,-6 6-4-16,3 0-2 0,-8 8-2 16,3 0-3-16,4 1 0 0,3-3-3 0,1-2-2 15,3 1-4-15,2-2-3 0,0-1-5 16,2 0-7-16,3-2-8 0,1 1-3 16,-1-3-3-16,4 0-9 0,0-2-9 15,1-1-17-15,2 0-9 0,2-4-15 0,5-1-5 16,0-4-5-16,9-6 3 0,-3-1 5 15,1-2 7-15,-3-3 5 0,2 0 5 16,-3-1 5-16,0 1 4 0,-1 1 9 16,-3 4 7-16,-2 1 12 0,-2 2 10 0,-1 1 3 15,-2 2 6-15,1 2 7 0,0 2 0 16,-2 1 3-16,0 0 3 0,1 2 7 0,0 1 2 16,-2 1 2-16,2 1 6 0,0 0 5 15,-3 2 7-15,-1 0 6 0,3 0 2 16,-6 0 2-16,2 0 0 0,-1 0-2 15,-3 1 0-15,0-1-3 0,-3 2-2 0,-1-1-4 16,0 1-12-16,-2-1-19 0,1 0-55 16,-1-1-52-16,1-1-66 0,0 0-66 15,0 0-214-15,0-4 75 0,0 1 63 16</inkml:trace>
  <inkml:trace contextRef="#ctx0" brushRef="#br0" timeOffset="91499.0982">22130 2438 977 0,'-8'-11'490'0,"-2"1"-263"16,2 0-118-16,2 1-38 0,-1 0-4 15,0 3 2-15,3 0 8 0,-2 0 8 16,1 0 10-16,1 0 13 0,0 2 10 0,0 0 3 16,0-1-1-16,4 3-3 0,-2-1-7 15,-2 0-7-15,2 1-8 0,0-1-7 0,1 2-7 16,0-1-7-16,1 2-6 0,-3-4-6 16,3 4-4-16,-3-3-6 0,1 1-3 15,2 2-6-15,0-2-2 0,0 2-1 16,-3-2-1-16,3 2-3 0,-3-3-1 0,3 3 0 15,0 0 1-15,-3-2 1 0,3 2-1 16,0 0-1-16,-1-2-3 0,1 2-4 0,0 0-6 16,0 0-6-16,0 0-7 0,0 0-4 15,0 0-2-15,-2 8 0 0,3 1 3 16,1 5 0-16,4 3 0 0,3 12 0 16,-1 0 0-16,2 3 0 0,1-2 0 0,1 1 0 15,-1 1-1-15,1-2-4 0,-2 0-15 16,2-1-14-16,-2-2-21 0,2-2-20 0,-2 0-21 15,-3-7-23-15,0-2-23 0,-2-3-15 16,0-1-39-16,-3-3-26 0,3-1-22 16,-2 0 110-16,-2-1-70 0,0-2-245 15,-1 1 73-15,0-2 62 0</inkml:trace>
  <inkml:trace contextRef="#ctx0" brushRef="#br0" timeOffset="92406.5238">21982 2448 6 0,'1'-18'96'15,"3"-2"45"-15,3-8 24 0,3 3 14 16,1 0 7-16,2 2-2 0,0 5-5 0,1 0-7 16,-1 5-12-16,0 6-11 0,-2 2-11 15,0 3-8-15,0 4-7 0,6 2-7 16,-5 4-6-16,11 9-4 0,-6 4-3 16,2 2-6-16,-4 5-5 0,-2 0-8 0,-4 2-6 15,-3 0-7-15,-1 0-8 0,-3-6-6 16,-2-2-9-16,-1-4-7 0,0 0-9 15,-4-1-8-15,1-1-8 0,-3 0-8 0,3-2-5 16,-4-2-4-16,0-1 1 0,4-3 1 16,-3-1-1-16,2-2-5 0,-1-2-5 0,1-2 5 15,-1 0 3-15,-1-2 2 0,4 0 4 16,-2-1 7-16,1-1 7 0,-5 0 8 16,6-1 7-16,-3 2 6 0,4 0 4 15,-2-1 0-15,1 1-2 0,1 1-3 0,0 0-6 16,2 1-5-16,0 0-4 0,0 0-3 15,0 0-3-15,0 0-1 0,0 6 0 16,4-2-1-16,4 1-1 0,6 3 0 16,0 0 0-16,7 4 0 0,4 1 0 0,-1-3 0 15,2-2 1-15,0 0-1 0,-2-1 0 16,-5-4 0-16,11 3 0 0,-5-4-2 16,-4 0 0-16,-2-4 0 0,2 1 0 0,-1-1-3 15,9-4-1-15,-10-1-1 0,6-2 0 16,-6-1 0-16,1-4 0 0,-6 0 1 15,-3 1-1-15,0 0 1 0,-3 0 1 0,-4 0 4 16,3-1 7-16,-6 3 6 0,0 0 6 16,-1 2 2-16,0 0 0 0,-2 1-3 0,1 0-5 15,-3 2-5-15,0 0-4 16,-2 1-4-16,1 3-3 0,-3 1-2 0,4 2-3 16,-3 1-2-16,-2 3-2 0,-1 3 0 15,1 2-1-15,2 0-1 0,2 1-3 16,-1 1 0-16,2-3-3 0,4 0-6 0,-2 1-4 15,2-1-3-15,0-1-4 0,2 0 1 16,-1-1 1-16,2 0 3 0,2-3 0 16,-2 2 2-16,2-3 4 0,-2-1 2 0,1-2 5 15,1 0 2-15,-5 0 1 0,6-4 4 16,0 0 0-16,0-2 2 0,-3-1 0 16,2-2 2-16,0 1 7 0,-3-1 5 0,4-1 10 15,-4 2 5-15,0 1 6 0,1 1 3 16,1-2-1-16,-3 4 0 0,0-1-8 15,0 0-5-15,1 3-9 0,-1-1-7 0,2 0-3 16,-2 2-4-16,-1 1-7 0,7 0-23 16,-7 0-21-16,9 2-26 0,-3 3-24 15,2-1-34-15,5 1-42 0,-1 1-46 16,2 1-20-16,-2 0-6 0,2-2 101 0,1 1-341 16,3-2 80-16,-2 0 68 0</inkml:trace>
  <inkml:trace contextRef="#ctx0" brushRef="#br0" timeOffset="93077.4883">22848 2453 1190 0,'-9'-12'611'0,"-2"2"-305"16,3 0-122-16,2 2-46 0,1 3-21 15,-1-1-16-15,1 0-14 0,1 3-14 0,0-1-10 16,3 1-6-16,-1 0-7 0,1 2-6 15,1 1-3-15,0 0-4 0,0 0-4 0,3 13-2 16,-1-5-3-16,3 1-2 0,-3 5-2 16,7 1-1-16,-6 0-3 0,5-1-2 15,-5 1-3-15,4-1-2 0,3-1-3 16,-5-2-4-16,0-1-5 0,0-2-6 0,-1-1-6 16,-2-3 0-16,5 2 7 0,-4-4 4 15,-1 0 1-15,1-2 2 0,-3 0-1 0,11-4 0 16,-8-2-2-16,2-2-3 0,2-6 0 15,0-2 1-15,-2 0-1 0,1-1 5 16,2-10 6-16,-5 6 9 0,3 5 11 16,-3 2 10-16,-1 3 8 0,1 2 2 0,0 2 0 15,-1 0-5-15,0 2-7 0,1 0-7 16,0 3-5-16,-2 1-4 0,-1 1-1 16,5 1-1-16,-1 1 1 0,-1 4-1 15,4 1 0-15,-1 3-2 0,0 2-2 0,4 0 0 16,-2-1 0-16,0 0-2 0,0 0 0 15,-1-1-1-15,1-2 0 0,-1-1-1 0,-1-1-1 16,1 0-3-16,-2-1-3 0,0-1-1 16,0-2-1-16,0 0 2 0,0 0 1 15,0-4 2-15,-5 2 0 0,7-3 0 16,-3-2 1-16,3-1 0 0,-5-3 0 0,6-3-1 16,-5-2 0-16,3 1 1 0,-3 2 5 15,-2 1 8-15,2 0 4 0,0 1 7 0,-2 0 5 16,1 2 3-16,-2 0 1 0,1 2-1 15,0 1-4-15,4-1-3 0,-4 1-5 16,0 2-5-16,0-1-8 0,-1 0-6 16,1 1-1-16,-1 2 0 0,4-1 3 0,-4 1-1 15,5 0-3-15,-5 0-1 0,8 3-1 16,-6 0-1-16,3-2 1 0,2 3 0 0,0-1-2 16,1 0-9-16,-1 1-24 0,1-1-30 15,0 0-37-15,2 0-43 0,1 1-47 16,5-1-58-16,-2 2 88 0,3-4-426 15,1 2 97-15,-3-1 81 0</inkml:trace>
  <inkml:trace contextRef="#ctx0" brushRef="#br0" timeOffset="93719.5207">23301 1827 116 0,'-4'-10'227'0,"-2"1"54"16,2 1 23-16,3 2 0 0,-1 0-13 15,-1 1-25-15,2 2-27 0,-1 1-28 16,2 2-22-16,0 0-20 0,0 0-17 15,3 13-14-15,1 2-14 0,1 2-11 0,3 15-11 16,2 0-7-16,0 3-10 0,2 0-9 16,-2 3-6-16,2-2-6 0,0-1-6 0,-1-3-8 15,-1-3-6-15,1-1-8 0,-3-7-10 16,-3-5-10-16,1-3-12 0,-1-3-20 16,-1 0-12-16,-2-4-1 0,2 1 6 15,0-2 3-15,-2-2 5 0,2-1 5 0,1-1-2 16,4-4-1-16,-1 1-2 0,2-1-2 15,3-3-2-15,-2-1 1 0,2 1 0 16,2-1 0-16,-3 2 0 0,4 1 0 16,-5-1-1-16,-1 3-3 0,0 1 1 0,-2 1 1 15,-1 0-1-15,1 0-1 0,0 1 8 16,0 1 12-16,-4 2-1 0,2-1 1 0,-3 1 3 16,-1-1 2-16,0 2 1 0,-2 0 1 15,-2 0 2-15,0 2-1 0,-2 0-6 16,-3 1-33-16,-2 2-39 0,0-1-53 15,1-2-56-15,1-1-47 0,0-2 90 0,2-2-303 16,1-1 73-16,2-2 61 0</inkml:trace>
  <inkml:trace contextRef="#ctx0" brushRef="#br0" timeOffset="95153.9096">23850 1925 105 0,'2'-8'219'16,"-1"3"41"-16,0 0 7 0,-2 1-11 16,1 1-18-16,0 3-21 0,0 0-19 0,-10 5-18 15,0 4-17-15,0 2-16 0,-6 6-14 16,1 4-13-16,-2 1-12 0,6 2-13 16,1-5-14-16,4-1-18 0,3-1-20 0,2-2-15 15,0-1-15-15,1-4-13 0,1 0-23 16,1-2-7-16,3 0-3 0,-2-2-10 15,5 0-6-15,-2-2 6 0,0-3-8 16,-6-1 6-16,16-1 6 0,-11-3 6 0,3-2 5 16,1-2 7-16,1-3 10 0,-6 1 12 15,3-3 9-15,-3 1 13 0,0 1 15 0,-2 1 15 16,0 1 12-16,0 1 13 0,1 1 9 16,-2 2 4-16,0-1-3 0,-1 1-3 15,0 1-8-15,0 1-9 0,0 0-10 16,1 1-7-16,-1 2-8 0,0-3-6 0,0 3-4 15,0 0-4-15,0 0-3 0,0 0-4 16,5 11-2-16,-1-5-4 0,-1 1-2 0,3 0-4 16,-2 0-4-16,4 0-5 15,0-1-9-15,2 2-11 0,1-4-17 0,0 2-14 16,-1-2-12-16,0-1-13 0,0-3-11 16,-2 0-7-16,2-3 0 0,0 1-11 0,-2-2-6 15,2-5-7-15,0-1 4 0,-3-1 8 16,-1 0 10-16,-2-4 17 0,0 2 21 15,-3 0 31-15,0 1 18 0,-1 0 18 16,0 2 16-16,0-3 18 0,0 2 18 0,0 1 14 16,-1-1 14-16,1 2 7 0,0 0 8 15,-1 2 6-15,0 0 2 0,1 3-4 0,-1-1-6 16,1 1-10-16,0 1-13 16,0 3-12-16,-2-2-6 0,2 2-8 0,0 0-6 15,0 0-5-15,0 11-5 0,2-6-4 16,-1 4-3-16,2 0-5 0,-1 2-7 0,5 1-7 15,-2 2-7-15,1-3-8 0,2 3-9 16,1-5-8-16,-4 1-8 0,3-2-8 16,0-1-6-16,1-1-3 0,-4-3-3 15,2 1 1-15,0-3-2 0,-2 0 0 0,3-2 4 16,-8 1-11-16,11-3-6 0,-8-2-2 16,3 0 8-16,-2-1 8 0,1 1 14 0,-2-2 13 15,2-1 15-15,-3 2 10 16,-1-1 9-16,5-1 7 0,-5 2 10 0,1 1 7 15,-1 2 5-15,-1-1 3 0,1 0 1 16,0 2-3-16,1-2-4 0,-2 2-7 0,3 0-5 16,-3 2-9-16,2-4-12 0,-1 3-10 15,-1 1-5-15,2-1-1 0,-2 1 1 16,0 0-1-16,7 4-6 0,-5-1 1 16,3-1-3-16,-1 3-5 0,4 1-2 0,-4-2-3 15,3 1 8-15,-2 1-16 0,1-2-2 16,1 2-5-16,-2-1-4 0,3-1-4 15,-2 0-7-15,-2 1-5 0,4-1-10 16,-4-1-11-16,2-1-4 0,-3 1-2 0,3-3 0 16,-6 0-2-16,10 0 5 0,-10 0 2 15,13-4 16-15,-6 1-1 0,-1-2 8 0,2 0 12 16,1-3 9-16,0-2 25 0,0 0 19 16,0 1 13-16,-5-2 20 0,2 2 20 15,-4 0 17-15,2-1 17 0,-1 3 16 16,-2-3 10-16,0 1 0 0,-1 1-1 0,-1-1-2 15,0 1-4-15,0 1-5 0,-3 0-7 16,2-1-9-16,-1 3-9 0,-2 0-10 16,3 0-8-16,0 3-11 0,-3-1-10 0,2 3-9 15,3 0-6-15,0 0-5 0,-2 6-4 16,2 0-2-16,2 2-2 0,5 8-3 16,-3 1-2-16,7 8-1 0,4 0-3 0,-3 3-2 15,1-1-3-15,4 1 0 0,-5 1 1 16,5-2-1-16,-5 1-1 0,0-1 1 15,-2-4 0-15,-3-3-1 0,-1-2 3 16,-2-3 1-16,-3-3 5 0,-1-1 7 0,0-3 5 16,0 0 4-16,-1-2 3 0,-1-2 3 15,-2 1 2-15,0-4-6 0,1-1-14 16,3 0-23-16,-14-9-25 0,5-5-10 0,-2-12-32 16,3-8-23-16,3-5-14 0,2-6-17 15,-3-40 1-15,9 23 7 0,2 13 16 16,-2 7 19-16,5 2 33 0,-1 3 27 0,-2 4 29 15,4 1 11-15,-5 11 18 0,1 3 8 16,-3 4 6-16,2 3 4 0,-2 2-2 16,-1 2-3-16,0 3-1 0,1 1 1 15,2 3 4-15,-4 0 3 0,4 6 1 0,-2 1-2 16,3 4-3-16,-2 2-2 0,1 2-2 16,1 2-3-16,-3 0-3 0,8 7-3 15,-2-2-4-15,0-5-2 0,-3-2-4 0,6 9-4 16,2-7-2-16,-3-2-2 0,0-4-4 15,0 0 0-15,0 0-1 0,4-1-2 16,-3-2 0-16,4 2-1 0,-2-2-3 0,-1-3-15 16,5 3-19-16,-1-3-19 0,-1 1-22 15,2-1-29-15,-3 0-35 0,4-2-27 16,-5 2-30-16,4 0-52 0,-5-2-180 16,-3 1 70-16,1 0 60 0</inkml:trace>
  <inkml:trace contextRef="#ctx0" brushRef="#br0" timeOffset="95471.5988">22130 2937 1923 0,'-10'4'931'0,"10"-4"-485"16,0 0-240-16,42-14-114 0,71-23-51 15,12-8-25-15,17-2-9 0,5-2 5 16,7 0 7-16,5 0 7 0,-2-1 4 0,1 5 3 16,-6 1 0-16,-5 3-1 0,-12 3-5 15,-13 6-14-15,-4 4-31 0,-38 8-49 16,0 0-34-16,-3 4-36 0,-22 3-35 15,-10 4-31-15,-12 1-31 0,-4 1 102 0,-7 0-339 16,-7 2 79-16,-7 2 65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116.04224" units="1/cm"/>
          <inkml:channelProperty channel="Y" name="resolution" value="1984.675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0-15T06:26:43.2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16481 12790 15 0,'0'0'28'0,"0"0"5"0,-3-2 1 16,3 2-3-16,-1-3-3 0,1 3-9 16,-3-1-17-16,3 1-66 0,0 0 22 0,0 0 14 15</inkml:trace>
  <inkml:trace contextRef="#ctx0" brushRef="#br0" timeOffset="1163.3063">19035 1300 12 0,'0'0'30'0,"4"7"11"0,-3-2 8 16,2 3 6-16,0 2 6 0,0 9 6 16,2 9 6-16,-1 7 6 0,1 4 3 15,0 6 1-15,6 42 3 0,-1 4-326 0,16 395 35 31,-22-351 241-31,-3 0 1 0,-1-37 16 16,-1 41-22-16,5-7-23 0,-3-40 85 16,3 5-61-16,-2 40-37 0,2-48 113 15,2 3-93-15,0-5 26 0,-3-3 3 16,1-19-31-16,2 16 2 0,-1-20-28 16,1-11 57-16,-1-7-31 0,-1 3-20 15,1-5 41-15,0 2-48 0,-1-4 14 0,2 0-10 16,-4-5 35-16,3-1-54 0,-2-1 57 15,0-7-17-15</inkml:trace>
  <inkml:trace contextRef="#ctx0" brushRef="#br0" timeOffset="1492.4932">19236 4384 2590 0,'-1'0'287'0,"1"5"-142"16,0-3-74-16,0 2-35 0,0-1-18 16,0 1-6-16,0-2-5 0,0 1-2 0,0 1-2 15,0-3 4-15,0 3-1 0,0-2-1 16,0 0-1-16,0 1 0 0,0-3 4 15,0 3-2-15,0 0-1 0,0-1-1 16,0-2 0-16,0 3 0 0,0-3 0 0,0 3-1 16,0-3 0-16,0 3-2 0,0-3 1 15,0 2-1-15,0-2 0 0,-1 5-1 0,1-5 0 16,0 3-2-16,-1-1 4 0,1-2-2 16,-2 5-3-16,2-4-1 0,0-1 1 15,-1 5 0-15,1-4 0 0,-2 2-5 16,2-3-3-16,0 5-3 0,-1-3-1 0,1 1-4 15,-2-1 1-15,2-2 1 0,-1 3-4 16,0 0 0-16,0-1-2 0,-1 0-5 16,1 1-10-16,1-3-9 0,-1 3-15 15,0-1-17-15,1-2-24 0,-2 3-14 0,2-3-9 16,-2 2-29-16,-1-1-49 0,1 1-147 16,2-2 58-16,-7-2 49 0</inkml:trace>
  <inkml:trace contextRef="#ctx0" brushRef="#br0" timeOffset="2316.4117">19148 3809 27 0,'-4'-4'37'16,"3"3"5"-16,1 1 1 0,-4-3 1 15,4 3-5-15,-4-1-9 0,4 1-12 16,-5-1-16-16,5 1-26 0,0 0-62 0,-7 0 28 16,3 0 20-16</inkml:trace>
  <inkml:trace contextRef="#ctx0" brushRef="#br0" timeOffset="2912.9986">19059 3798 9 0,'0'0'20'16,"-5"1"3"-16,5-1 3 0,-3 1 4 16,2 3 5-16,0-1 6 0,1 3 8 15,0 4 7-15,0 2 6 0,2 8 1 16,2 12 3-16,0 2 0 0,0 4 1 0,1 1-1 16,0 0-1-16,1 3-2 0,1-1-1 15,5 35-3-15,-5-22-4 0,1-12-1 16,-2-6-2-16,-1 0-3 0,0-2 0 0,0 2-5 15,1-6-3-15,-1 3-1 0,-1-4 3 16,-2-5-6-16,2-4-5 0,-1-1-4 16,-2-3-2-16,0 0-1 0,1-3 0 15,-1-2-1-15,0 0-2 0,-1-3-2 0,1 2-1 16,2-2-2-16,-3-1 1 0,1 0-1 16,-1-1-1-16,0-2 0 0,0 1-1 15,0-5-3-15,0 9-2 0,1-5-2 0,-1-4 4 16,0 7-4-16,0-7-1 0,1 6 0 15,-1-1-1-15,0-5-2 0,0 7 0 16,2-4 0-16,-2-3-1 0,0 7 1 16,0-7 5-16,2 8-1 0,-1-4 2 0,1 0 10 15,-2-4 13-15,9 11 11 0,1-3 11 16,6 0 7-16,13 1 5 0,7-2 4 16,51 2 0-16,5-4-1 0,44-5-4 15,6-3-5-15,0-9-4 0,1-2-3 0,4-3-5 16,-2-3 0-16,-2-3 5 0,-5 0 3 15,-1-6 5-15,1 2 4 0,-5-1 1 16,-4-1-1-16,-7 2 1 0,-9-4-1 0,-38 8 0 16,1 2-1-16,-1-5-3 0,-7-3-4 15,-1 9-3-15,-19 2-5 0,-8 4-4 16,-11 2-4-16,0 1-4 0,-5 2-6 16,-5 1-10-16,-6 2-17 0,-3 0-44 15,-3 1-38-15,0 0-38 0,-6-1-30 0,-1 0-51 16,0 6-41-16,-8-10 100 0,-4 1-323 15,-14-3 76-15,-2 0 64 0</inkml:trace>
  <inkml:trace contextRef="#ctx0" brushRef="#br0" timeOffset="4753.3596">18872 1101 24 0,'12'-3'56'0,"16"-3"20"16,10-4 5-16,80-20 0 0,-7-3 3 15,9-1-4-15,10 2-3 0,10-2-6 16,7 1-5-16,11 2-3 0,-4 2-3 0,0 1-4 16,-3 0 1-16,2-2 1 0,-6 4 2 15,9-1 1-15,-4 3-2 0,3 0 0 16,-6 5-2-16,-4080 1-1 0,8139 3-4 15,-4080 0-4-15,-41 7-5 0,0 0-4 0,2-1-2 16,-7 4-1-16,-17-1-2 0,-13 1-5 16,28-2-2-16,-26 2-3 0,-8 2-2 15,-9 0-2-15,-4 2 0 0,0-1-2 16,-7 1-1-16,-5 0-2 0,-3-1-2 0,-3 2-3 16,-3-1-1-16,0 1 0 0,-3 0 0 15,-2 0-2-15,0-1 6 0,2 1-4 16,-2 0-4-16,-3 0-2 0,2 0-1 0,-3 0-1 15,-3 0 0-15,9 1 1 0,-4 0-1 16,0-1 0-16,-5 0 0 0,9 3 0 0,-4-2 1 16,2 1 0-16,1-1 5 0,-2 3-4 15,1-1-1-15,2 1-3 0,0-1 2 16,-1 1-1-16,0 1 0 0,3 3-5 16,-3 0 1-16,3 2 2 0,0 0 2 15,-1-1 0-15,0 4 0 0,0-1-1 0,-1 0-1 16,4 9 2-16,-2 2-2 0,-1-5 2 15,0 5 0-15,1 2 0 0,-2 0 0 16,0 3 1-16,1-2-1 0,-2 2 0 0,-2 4 2 16,-1 2-1-16,1 0 0 0,-1 2 0 15,-1 2 7-15,1 3-5 0,-1 3-2 0,3 34-1 16,2-19 0-16,-7-10 1 16,4-6 2-16,-4 3 7 0,6 38-4 0,-6-22-2 15,3-9-1-15,1 30 1 0,0-22 0 16,-3-10-1-16,2 35 1 0,0-3 2 0,-4-21 2 15,3-11 1-15,-1-4 2 0,0 41-1 16,-3-23 2-16,0-8 1 0,-1 29 0 16,1-21 1-16,0-10-2 0,0-7 1 15,-2 40 1-15,3-23-1 0,-2-12 1 0,-2-7 0 16,3 3-1-16,4 35 0 0,-5-20 0 16,3-13 0-16,-3-7 2 0,1 1 0 15,0 4 0-15,1-4 0 0,-2 1 1 0,2-4-2 16,3 2 0-16,-3-3-1 0,-1-2-4 15,3-2 2-15,-1-2 2 0,0-2-1 16,1-7 0-16,0-2-1 0,-2-5 0 16,0-1 0-16,1 2 0 0,1-1 0 15,0-1 0-15,-2 0 0 0,0 1-1 0,0-1 0 16,3 1-2-16,-1-1-2 0,-2 1 1 16,0 0 1-16,1-3-1 0,0 2 0 0,-1-1 4 15,2 0-3-15,-2-3 3 0,0-2-3 16,-1-2-2-16,2 2 0 0,0-3-2 15,0 2 0-15,-2-2-1 0,1 0 2 0,1-2-2 16,-1 0 1-16,-1-2 1 0,0 1 7 16,0-1-4-16,0-1-3 0,0 1-1 15,1-1 0-15,-1-1-1 0,0 1 0 16,0-1 0-16,1 1 0 0,-1-1-1 16,0 1 0-16,0-2 1 0,0 1-1 0,0 1-1 15,0-2 0-15,0 2-1 0,0-1 1 16,0 0-4-16,0 2 7 0,0-2-3 15,-1 1-1-15,1 0-2 0,0 0 1 0,0 0 0 16,-1-1 1-16,1 3 0 0,0-3 0 16,0 2 1-16,0-2-1 0,0 2 0 15,0-2 0-15,0 2-1 0,0 0-1 16,-1-1-1-16,1 1 3 0,0-1-1 0,-2 2 5 16,2 0-3-16,0 2-1 0,0 1-3 15,-1-1 3-15,1 2-2 0,-2-1 0 0,4 2-1 16,-4-4 2-16,2 4 0 0,2-1 1 15,-2-1 0-15,-2-1-1 0,4 2 0 16,-4-1 5-16,2 0-2 0,2-4-1 16,-4 0 0-16,2 1-1 0,0-1-2 0,0-1-1 15,-2 1 7-15,1-1-3 0,0 1-1 16,0 1 0-16,-4 1 0 0,-1 0-3 16,-7 2-2-16,-10 3 1 0,-4 0-2 15,-8-1-3-15,-35 11 3 0,-8-6-3 0,-35 8 0 16,27-9-1-16,-36 3 1 0,3 3-2 15,0 2 0-15,1-3 0 0,0 1 0 16,34-6-1-16,-37 11-9 0,6 0 6 0,2 0-4 16,32-7-5-16,-31 6-2 0,36-5-6 15,-1-1-9-15,3 1-17 0,5-2-17 16,16-5-13-16,11-2-15 0,4-3-19 16,0-1-16-16,1-1-19 0,2 0-111 0,3-2 45 15,4-3 37-15</inkml:trace>
  <inkml:trace contextRef="#ctx0" brushRef="#br0" timeOffset="6307.3606">19046 2194 9 0,'39'-6'52'0,"39"-7"24"15,36-14 14-15,-4-3 8 0,-31 12 4 16,47-17 1-16,2 2 0 0,3 3 2 0,-1 2-8 15,-7 4-7-15,-4 1 2 0,-36 6-7 16,32-5-2-16,-35 5-1 0,-2 0 1 16,-4 0 3-16,-2 0 1 0,-19 5 4 0,-11 3 1 15,-3-1 0-15,0 1-4 0,-4 0-2 16,-1 1-4-16,-6 1-5 0,-4 1-6 16,-9 1-5-16,0 2-4 0,-6-1-3 15,0 2-5-15,-2 1-4 0,-1 0-4 0,0-2-8 16,-4 3-18-16,-1-1-29 0,-1 1-68 15,0 0-47-15,1-3-37 0,-1 3-42 0,0 0-135 16,0 0 56-16,-12-1 47 0</inkml:trace>
  <inkml:trace contextRef="#ctx0" brushRef="#br0" timeOffset="7639.5469">20925 587 12 0,'0'-2'46'16,"-1"0"14"-16,1 2 1 0,0-4-2 16,0 4-5-16,0 0-3 0,0-3-6 15,0 3-3-15,0 0-2 0,0 0-3 0,0 0-2 16,0 0-1-16,0 0 0 0,4 11-1 16,-2-4-2-16,-1 2-1 0,5 4 1 15,-4 3 0-15,3 0-2 0,-1 3-1 16,5 11 1-16,-1 3 1 0,-2-1-1 0,2 2 0 15,2 1 0-15,-1 3 1 0,-1 0 7 16,-1 0 0-16,0 0 1 0,1 0 0 16,0 1-2-16,-4 0-1 0,5 1-1 0,-3 1 1 15,1-3-2-15,-1 2-1 0,0-1-3 16,0 1 0-16,1 0-2 0,-2 0-3 16,1-1 0-16,0 0 1 0,0-1-1 15,1 0-2-15,-1 1-4 0,0 2 1 0,1-2-1 16,1-1 0-16,-3 0 1 0,3 2 1 15,0-1-1-15,-1 2 0 0,-1-1 1 0,2-2 1 16,-2 2 0-16,0-2 0 0,3 0-1 16,-3-1-2-16,-1-1-1 0,3-1 2 15,-2 3 2-15,-1-2 0 0,1 0-1 16,0-1-1-16,1 1-1 0,1 0 3 0,-3-2 0 16,3 1 0-16,-3 0 0 0,1 0 1 15,3-1-2-15,-1 1 0 0,-2 0-1 16,-1 0-3-16,4 1 2 0,-3 0-2 15,0 0 1-15,2 0-2 0,-2-1-1 0,0 1-2 16,-1 0-1-16,0 1-1 0,0 1 0 16,-1-1 0-16,1 0 1 0,0 0 0 15,-2-1 1-15,3 1 1 0,-1 0 0 16,0-1 3-16,-3-1 2 0,2-1-1 0,2 1 0 16,-4-3 1-16,4 1 0 0,-3 0 1 15,3 0-1-15,-2 0-2 0,0-1 0 16,1 0 1-16,0-3 4 0,-1 3-3 0,1-2-3 15,0 3-1-15,-1-3-3 0,1 2-2 16,0-3 1-16,1 0 0 0,-2-5 0 16,2 5 0-16,-2 0 0 0,1 0 4 15,0-5-2-15,1 4-2 0,-1 1 1 0,0-5-1 16,-3-3 0-16,1-2 1 0,1 2 0 16,1 8-2-16,1 0-1 0,-2-4-1 15,0-4 0-15,-3-3-1 0,1 1 0 16,0-2-1-16,0 1 0 0,1 1 1 0,-2-3 3 15,1 2 5-15,2-2-2 0,-3 1 1 16,2-2 1-16,-2 2 1 0,0 1 0 0,2-5 0 16,-2 0 0-16,3 2-2 0,-4-2 0 15,4 2 0-15,-3-2 1 0,0-2-1 16,1-1 0-16,0 1 0 0,-2-1 0 0,1-1 0 16,0 1 1-16,1 0 0 0,0-1 0 15,-1 0 2-15,1 0-1 0,-2-1 2 16,2 1 1-16,-2-1 1 0,1 0 1 15,-1-2 1-15,1 0 1 0,-1-1 1 16,2 0 0-16,-2-2 0 0,0 2-2 0,1 0-1 16,-1-2-1-16,0 0 0 0,0 1 0 15,0-2-1-15,0 2 0 0,0-2-1 16,0-2-3-16,2 3-15 0,-2-3-51 0,0 5-45 16,0-4-74-16,0-1 29 0,-5 3-361 15,5-3 84-15,-12-5 69 0</inkml:trace>
  <inkml:trace contextRef="#ctx0" brushRef="#br0" timeOffset="9523.8117">19368 1286 32 0,'1'-9'68'0,"1"2"14"0,-2 0 3 16,-2 2-5-16,0-1-8 0,-5 2-7 15,1 2-6-15,-5 3-4 0,-4 3-2 0,-11 8 0 16,-2 5 1-16,-23 20 7 0,16-4 8 15,-8 12 8-15,14-9 2 0,8-3-3 16,5-3 1-16,2 3-4 0,4 0 0 16,2 2 0-16,2 0-1 0,4-1-4 0,2 0 2 15,6-1 1-15,3-4-11 0,2-1-6 16,4-3-1-16,3-4-2 0,3-3 0 16,5-5-2-16,3-3-3 0,2-7 0 15,0-4-5-15,2-5-11 0,2-5-11 0,-1-4-11 16,26-20-15-16,-9-3-4 0,-7-6-25 15,-14 5-5-15,9-15 9 0,-9-4-20 0,-10 8 6 16,1-17 16-16,-8 12-15 0,0-17 2 16,-5 16 2-16,-2 9 4 0,-3 6 4 15,-2-1 4-15,2 2 14 0,-2-2 10 0,-1 4 13 16,-1 3 5-16,-2 5 8 0,2 7 11 16,-2 2 14-16,2 6 3 0,-1 3-1 15,0 1-7-15,2 3-7 0,-2 3-8 16,2 5-6-16,0 0-4 0,0 0 4 0,0 0-8 15,-16 28 2-15,8 5 0 0,1 6 1 16,-5 39 3-16,7-15-1 0,3-9-1 16,2-6-2-16,1 39 3 0,8-8 1 15,-2-22-1-15,-2-13-1 0,3-11-4 0,0-1 3 16,3-3-1-16,-3-4 0 0,4-1 0 16,-2-7 4-16,-2-4 0 0,0-4 3 15,1-3 1-15,1-2 0 0,0-4 0 16,6-4-1-16,8-4 0 0,1-5-2 0,-1-5-2 15,-1-3-1-15,0-3-2 0,17-25-1 16,-12 13-2-16,-10 5-1 0,-3 4-3 16,1 1 0-16,-4-3 0 0,-2 4 1 15,-2 3 4-15,-3 5 7 0,-1 3 5 0,-1 1 5 16,-3 1-1-16,0 5-3 0,-1 1-5 16,-4 1-5-16,1 1-4 0,-1 3-2 15,-4 3-3-15,-5 4-1 0,-4 9-2 0,-2 4 0 16,-2 3 0-16,6 3 0 0,0 2 0 15,5 1-1-15,0-1 0 0,3 1 0 16,4-4 1-16,3-4 1 0,1-3-1 0,2 0 5 16,1-2-2-16,3-1 1 0,-1-1-1 15,4-4 4-15,-3-2 2 0,3-3 3 16,-2-3 1-16,2-1 0 0,0-2-1 0,4-4 0 16,-1-2-1-16,0 0 1 0,-3-5-1 15,0 1 0-15,-2-2 3 0,1-1 5 16,-4 2 4-16,1-1 5 0,-4 2 5 15,1 2 4-15,0 2 0 0,-1 1-1 0,0-1-4 16,-1 3-5-16,2 1-4 0,-1 0-6 16,-1 1-5-16,0 2-3 0,0 1-4 15,0 0-1-15,0 0-3 0,0 0-2 0,4 5-5 16,-2-2-9-16,3 3-3 0,1 1-1 16,-1 0-7-16,4 2-5 0,2 0-4 15,-1-1-16-15,2-1-4 0,0-2-21 16,-2 0-11-16,-1-1-10 0,-1-2-6 15,0-1-3-15,1-1-16 0,-1-2-1 0,-1-1-2 16,-2-1 8-16,1-3 12 0,-1 0 7 16,-1-1 10-16,1-5 17 0,0-1 17 15,-1-1 23-15,-2 0 28 0,2 0 8 0,-1 0 15 16,-1-1 9-16,3 2 5 0,-1-1 3 16,1 1 3-16,1 0 0 0,2 0 2 15,-1 3 0-15,3-1-2 0,-1 2 0 16,1 2-2-16,2 3-4 0,0 0-3 0,-2 2-2 15,1 3-4-15,-1 2 1 0,0 0-1 16,2 7-2-16,1-2 0 0,-1 4 1 0,-2 1 0 16,3 9 2-16,-3-3 3 0,-4 0 1 15,-3-2-1-15,-2 1 0 0,-1 0-2 16,-2-1-3-16,-1 0-1 0,-2-1-9 16,1-1-17-16,-1 1-40 0,2-5-34 0,-1-1-43 15,0-2-51-15,0-1-55 0,2-1-151 16,-2-3 63-16,1 1 51 0</inkml:trace>
  <inkml:trace contextRef="#ctx0" brushRef="#br0" timeOffset="9788.4696">20448 1196 41 0,'9'-7'100'0,"1"3"24"0,-3 0 12 0,2 3 5 16,1 1-1-16,-1 3-3 0,2 3-3 16,2 2-4-16,-2 3-4 0,-2 2-4 15,3 10-5-15,-7-4-5 0,1-1-6 0,-5-2-6 16,0 2-4-16,-2 0-8 0,-3-1-5 16,-1 0-6-16,-6 10-9 0,-3-4-21 15,-3-1-32-15,-1-1-69 0,-3 0-65 16,1-3-53-16,1-2-145 0,-1 0 54 0,3-3 43 15</inkml:trace>
  <inkml:trace contextRef="#ctx0" brushRef="#br0" timeOffset="10201.8322">18909 1909 69 0,'-4'0'108'0,"4"0"23"16,-5 4 15-16,2 2 4 0,0 7-4 0,-2 5-7 15,0 12-9-15,1 0-7 0,1 2-9 16,2 4-8-16,-1-1-6 0,0 1-8 15,2-2-10-15,-1 2-14 0,1-3-18 16,0-7-29-16,1-2-46 0,1-5-63 0,-2 1-44 16,1-4-123-16,0-1 42 0,-1-4 36 15</inkml:trace>
  <inkml:trace contextRef="#ctx0" brushRef="#br0" timeOffset="11085.1252">18769 1998 63 0,'0'-8'120'0,"2"2"26"16,-2 2 7-16,0-1 0 0,2 3-1 0,-2 2 0 16,7-2-5-16,3 6-4 0,2 2-9 15,8 9-8-15,3 3-7 0,0 4-8 16,3 0-7-16,19 22-8 0,-11-15-7 15,-7-5-7-15,-3-4-2 0,1 0-8 0,-3-3-6 16,2-2-4-16,-1-3-4 0,-3-2-3 16,-5-3-5-16,1-3-4 0,-4-2-6 15,2-1-9-15,-3-2-16 0,0-2-12 16,0-4-29-16,0-4-7 0,2-9-2 0,-4-6 3 16,-2 0-1-16,-1-4 4 0,-5 3 2 15,-1 4 4-15,-2 1 13 0,-1-8 10 16,1 5 7-16,-1 5 5 0,-1 3 9 0,0 1 9 15,2 3 7-15,0 3 6 0,-1 0 1 16,1 1 0-16,2 2-3 0,-3 2-7 16,2 0-6-16,0 1-3 0,1 4-2 15,0 0 2-15,0 0 2 0,0 0 3 0,-1 24 0 16,2-5 1-16,0 12 0 0,4 2-1 16,0 0-1-16,2-2-1 0,2 3-1 15,-1-3 0-15,2-1-3 0,1-4-1 16,-1 0-2-16,4-3-3 0,0-2-5 0,-4-4-11 15,3-7-20-15,1 0-16 0,0-6-15 16,2 1-9-16,1-3-4 0,-1-3-7 16,3-2-1-16,4-6 9 0,5-2 6 0,-8-4 2 15,1-3 6-15,-2-4 3 0,0-2 7 16,-3-1 9-16,-2-1 0 0,-2-1 16 16,1 1 11-16,-4 0 5 0,-2 1 8 15,1 3 9-15,-7 5 10 0,1 0 9 0,-2 3 4 16,0 3 0-16,-2 1-2 0,1 1-3 15,-3 0-6-15,-2 3-4 0,-1 1-4 16,0 2 0-16,-1 1-5 0,-3 4-2 16,2 1-2-16,-7 5-1 0,-1 9 0 0,0 0 0 15,2 8 0-15,3-1 2 0,1 1-1 16,4-3 2-16,5-2 0 0,0-3 1 16,2 0 0-16,2 1-1 0,1-4 0 15,0-2 1-15,1 2 0 0,2-4 2 0,-2-2 0 16,3-2 1-16,-1-1 0 0,1-3 0 15,-1-1 0-15,-6-1 0 0,15-3 0 16,-7-2-3-16,0-4 1 0,2-1 1 0,-3-2 4 16,-1 0 5-16,-2-3 5 0,1 2 6 15,-3 1 4-15,2 2 4 0,-3 1 4 16,2 1 2-16,-3 2 0 0,1 0-4 16,-1 2-4-16,0 4-6 0,1-9-6 0,-1 9-7 15,1-5-5-15,-1 5-4 0,0 0-3 16,0 0-2-16,0 0-3 0,0 0-4 15,12 11-19-15,-7-3-30 0,-1 0-22 16,5 3-29-16,-1 1-31 0,1 1-36 0,2 0-41 16,-2-2-38-16,1 0 105 0,2-1-371 15,-2 0 84-15,0-3 70 0</inkml:trace>
  <inkml:trace contextRef="#ctx0" brushRef="#br0" timeOffset="11794.6142">19792 2075 51 0,'-2'-17'132'0,"-1"1"45"0,1 0 23 16,2 2 11-16,-3 4 4 0,1-1-2 15,1 2-11-15,1 1-16 0,0 1-20 16,-2 2-15-16,4 0-15 0,-2 5-14 0,2-2-11 16,-2 2-4-16,0 0-7 0,14 9-9 15,-5 3-7-15,6 10-7 0,0-1-5 16,0 2-5-16,0-1-5 0,1 2-5 0,-2-2-4 15,1-1-5-15,-5-4-4 0,-1-6-3 16,-3-1 0-16,3-2-2 0,-6-2 0 16,2-1 3-16,-2-1 0 0,2-2 1 15,-1-2-3-15,-4 0-5 0,8-7-8 0,-5-2-7 16,3-9-6-16,-2 2-3 0,1-15-3 16,-2 5-3-16,-1-5-2 0,0 1-1 15,2 5 0-15,-3 1 0 0,1 6 0 16,-1 0 3-16,-1 4 2 0,0 1 2 0,1 2 0 15,-1 2-1-15,1 0-3 0,1 1-3 16,-1 2-2-16,0 2-3 0,2 0-1 0,-2 4 3 16,-1 0 1-16,9 6 0 15,-4 1 1-15,5 4 1 0,4 9 0 0,-2 1 1 16,2 1 0-16,1 3 0 0,-4-1 0 16,2-2 0-16,0 1-1 0,-3-5 1 0,-2-5 0 15,-1-3 3-15,-2-1 1 0,0-3 1 16,-1 1 3-16,0-4 4 0,-2 1 4 15,2-1 3-15,-1-2 1 0,-3-1 0 0,0 0-1 16,11-9-1-16,-7 1-1 0,2-5-2 16,-1-2-1-16,-1-1-1 0,1-3-3 15,1-9-2-15,-1 6-2 0,-1 2-1 16,-2 2-2-16,3 0 0 0,-2 1-1 0,-1 1-1 16,2 2 1-16,-2 3 2 0,1 1 1 15,-2 3-1-15,2-2 0 0,-1 2 0 16,0 1-2-16,-1 1 0 0,0 2-2 15,3 0-1-15,0 3 0 0,-4 0 0 0,7 1-1 16,-1 4 0-16,2-1 1 0,2 6 1 16,0-1 0-16,0 1 0 0,0 1 1 15,0 0 0-15,1-1 1 0,0 2 2 0,1 0 0 16,-1-1-1-16,0-2-5 0,5 9-22 16,-3-7-25-16,1-1-26 0,-4-1-28 15,1-2-24-15,-2 0-28 0,1-4-29 16,-2 0-29-16,0 0-24 0,0-3 106 0,-2 2-69 15,0-4-238-15,-6 2 72 0,15-5 61 16</inkml:trace>
  <inkml:trace contextRef="#ctx0" brushRef="#br0" timeOffset="12163.668">20575 1957 161 0,'2'-5'86'16,"0"1"-21"-16,-2 4 5 0,1-9 15 16,-1 5 24-16,0 4 19 0,1-7 19 15,-1 7 15-15,4-7 7 0,-3 3 1 16,-1 4-5-16,1-5-9 0,-1 5-12 0,4-7-12 15,-3 3-12-15,3-3-12 0,1 1-10 16,1 0-9-16,6-3-8 0,-4-2-7 16,2 2-7-16,4-2-5 0,3-5-6 15,0-1-2-15,-2 3-6 0,1-3-4 0,-2-2 1 16,0 4-3-16,-4 1-3 0,-3 2 2 16,2-1 4-16,-4 2 6 0,0-1 4 15,-3 4 4-15,0-2 1 0,-1 3-2 0,-1 0-3 16,-1 1-6-16,-3-1-6 0,-2 4-4 15,-4 0-6-15,-2 5-3 0,-5 1-1 16,-9 7 1-16,-2 3 0 0,3 2-1 16,0 1 0-16,5 2-1 0,2-1 1 0,4 2 0 15,4-4-1-15,3 1 1 0,5-4 0 16,2 0 0-16,1-2 2 0,3-1 2 16,6 3 0-16,11 2-2 0,8-1-5 0,1-6-15 15,4-1-38-15,-1-1-55 0,5-5-49 16,0 2-71-16,2-4 64 0,0 1-451 15,0-3 99-15,1 1 82 0</inkml:trace>
  <inkml:trace contextRef="#ctx0" brushRef="#br0" timeOffset="14058.9821">18782 3040 91 0,'-5'-6'155'0,"0"2"21"15,1 0-2-15,0 1-13 0,1 1-16 16,3 2-14-16,0 0-4 0,0 9-7 0,4 7-6 15,3 13-2-15,3 7-2 0,9 37-2 16,0-1-5-16,-3-2-5 0,0 0-7 16,-2-15-5-16,-3-10-8 0,-3-6-6 15,2 0-5-15,-1 0-6 0,-1-4-5 0,0-1-7 16,1-4-3-16,-6-7-3 0,2-5-5 16,-1-3-13-16,-1-2-17 0,0-3-20 15,-1-2-14-15,-1 0-6 0,-1-3-25 16,-1-1-40-16,-1-4-16 0,2 0 1 0,-12-6 5 15,-1-3 6-15,-8-8 10 0,-4-5 9 16,-20-23 6-16,1-1 9 0,12 9 7 16,7 5 7-16,-13-19 16 0,13 11 5 15,7 5 9-15,2 3 6 0,4-1 9 0,2-3 3 16,1 0 6-16,5-1 4 0,2 1 7 16,3-2 6-16,3 1 8 0,4 3 9 15,5-1 4-15,1 4 10 0,2 1 4 0,3 2 0 16,-1 4-2-16,4 3-1 0,-3 3-6 15,3 4-4-15,-3 6-2 0,0 3-1 0,-2 5 2 16,1 5 1-16,9 8 3 0,0 4 4 16,-6 6 0-16,18 27-2 0,-17-6 0 15,-7-4-1-15,-5-5-2 0,-1 2 1 16,-5 0-3-16,0-3-2 0,-4 1-1 0,-2-8-1 16,0 2-2-16,-6 0 0 0,2-4-1 15,-3-5-3-15,2-4-2 0,-2-5-1 16,0 1-1-16,0-4-3 0,2-2-4 15,-2-3-5-15,0-2-1 0,-1-1-5 0,3-1-4 16,-4-2-1-16,2 0 1 0,-3-1 2 16,1-1 2-16,4-1 3 0,-1 2 1 15,2-1 3-15,1 2 0 0,-2 0-2 0,3 1-4 16,0-1-2-16,2 2-2 0,-1 0-1 16,3 1 1-16,0 0 1 0,0 0 4 15,0 0 2-15,9 10 3 0,-2-3 0 0,6 4 1 16,4 3-1-16,3 2 0 0,1 1 0 15,1-3 1-15,2 2 0 0,1-2 1 16,0 0 1-16,1-2-1 0,1 0-7 16,-1-2-10-16,-1-2-46 0,3-1-31 0,-4-4-34 15,-4 1-21-15,-2-3-23 0,-2-1-9 16,-2-1-5-16,1-2-8 0,-4 1-3 16,-1-3 0-16,-3 1 10 0,0-1 13 0,-1-1 17 15,-2 0 12-15,0-1 15 0,-2 0 22 16,1-1 24-16,-3 1 26 0,0 0 26 15,0 1 21-15,-2 0 17 0,2 2 22 16,-1-1 23-16,1 0 20 0,-1-1 20 0,1 3 12 16,-1-1 8-16,1-1 3 0,0 1 0 15,0 0-3-15,-2-1-4 0,4 2-6 16,-2-2-8-16,1 1-8 0,1-4-7 16,0 0-7-16,4-1-9 0,-1-2-5 0,2-1-6 15,0-3-6-15,-1 1-4 0,3 1-4 16,-3-1-3-16,-1-2-2 0,3 2-1 15,-5-1-1-15,2-1-2 0,-1 0 0 0,-4 4-1 16,1-1-1-16,-2 3-1 0,1 1-2 16,-3-2-3-16,-1 4-4 0,-1-2-4 15,-4 0-3-15,0 3-4 0,-1 2-3 0,1 3-4 16,0 1-1-16,-4 5-3 0,0 2 0 16,-4 10 1-16,-1 4 1 0,4 4 0 15,2-2-1-15,2 4 1 0,0 2 2 16,5-1-1-16,2-5 0 0,5-2 0 0,-1-2 1 15,4-2 0-15,6 9 1 0,3-5 2 16,2-1 1-16,3-5 1 0,6-3 3 16,-1-3 0-16,1-5 0 0,-5-4-4 0,10-4-5 15,1-4-6-15,-2-2-4 0,0-5-4 16,-2-2-9-16,-3-1-4 0,-5-5-5 16,0-3-6-16,-3-1-1 0,-5-4 1 15,-3-1 2-15,-2 1 2 0,-4 1-2 0,-2 5 3 16,0 4 2-16,-1 3 7 0,-1 0 5 15,-2 3 6-15,0-2 3 0,3 4 4 0,-3 2 1 16,2 3 2-16,-1 0-2 0,2 1-1 16,-2 0-4-16,2 3-3 0,0-2-8 15,1 3 3-15,1 1-4 0,-1 2 0 16,0 0 3-16,0 0 1 0,16 12 2 0,3 5 1 16,1 2 1-16,1 3 1 0,2 2 1 15,1 2 0-15,-4-1 1 0,5 0 0 16,-1 0 1-16,-3 0 0 0,-2-1 0 15,-2-2 1-15,-3-1 1 0,-2-4 1 0,-3-4 2 16,-2-1 3-16,-4-2 5 0,1-2 8 16,-3 0 5-16,-2-1 2 0,-3 1 1 15,1-1 1-15,-6 2-3 0,-5-3-1 16,-1 0-2-16,0-2-1 0,-3-1-4 0,1-2-1 16,-2-1-5-16,0 0-7 0,2-2-11 15,2-1-32-15,-3 1-20 0,4-2-23 0,2 2-23 16,2 0-26-16,2-1-36 15,1 2-39-15,-1-3-37 0,5 1 106 0,0-1-77 16,3 0-257-16,3-1 78 0,0-2 64 16</inkml:trace>
  <inkml:trace contextRef="#ctx0" brushRef="#br0" timeOffset="14631.2914">19893 3135 77 0,'-6'-7'174'0,"4"1"44"0,-1 1 8 16,1 2-9-16,-1 0-17 0,1 0-19 15,2 3-16-15,0 0-11 0,0 8-5 16,6 9-8-16,-1 13-7 0,3 6-7 0,8 37-8 16,-5-18-9-16,8 19-9 0,-4-1-8 15,-4-17-7-15,7 15-8 0,-4-18-7 16,-3-7-5-16,-1-8-5 0,10 30-6 0,-6-22-5 16,-3-12-5-16,-1-7-9 0,-2-6-12 15,-3-5-15-15,2-2-19 0,-5-3-17 16,2-2 2-16,-1-2 10 0,-2-3-13 15,0 0-34-15,-1-4-26 0,0 0-16 0,-5-9-5 16,-1-5-2-16,-8-13 6 0,-1-8 8 16,-14-33 20-16,-1-1-1 0,5 1 21 15,-1 5 24-15,12 15 20 0,3 7 14 16,5 5 5-16,-2-1 7 0,4 1 7 0,2-1 5 16,2 0 3-16,2 3 3 0,2 2 6 15,4 2 3-15,-2 2 2 0,3 8 4 16,-4 2-1-16,2 4 0 0,0 1-5 15,0 4-5-15,2 1-4 0,-3 3-4 0,0 4-2 16,1 1 0-16,0 2 0 0,-1 4 1 0,2 6 1 16,-3 4-2-16,-1 3 1 15,-2 1 0-15,0 2-2 0,-1 0-6 0,-2 2-16 16,1-3-54-16,-2-1-47 0,1 0-51 16,1-2-40-16,-1-4-42 0,1-1-129 0,1-5 59 15,0 1 51-15</inkml:trace>
  <inkml:trace contextRef="#ctx0" brushRef="#br0" timeOffset="15940.0065">20058 3335 12 0,'0'0'67'0,"7"11"27"15,-2-2 12-15,1 3 5 0,1 2-3 16,4-2-3-16,-2 2-6 0,5 4-5 16,1-2-6-16,-5-4-6 0,0-2 0 0,0-2 2 15,-2-1 5-15,-1-1 6 0,1-3 6 16,0-1 1-16,-2-1-4 0,0-2-5 16,1-1-7-16,3-1-6 0,-4-5-6 0,1-1-7 15,0-2-5-15,1-3-4 0,-3-1-1 16,-1-1 2-16,-1-3 2 0,-2 2 0 0,0-2 1 15,-1 2 1-15,-1-1 2 0,0 5 0 16,0-2 0-16,-3 0-1 0,0 3-5 16,0 2-7-16,-3 3-5 0,2 0-6 15,-3 2-5-15,1 0-2 0,-3 3-8 16,0 2-5-16,0 0-4 0,-1 2-4 0,-2 4-7 16,1-1-13-16,0 3-28 0,2 0-20 15,1 2-15-15,3-2-16 0,1-1 2 16,3 0-1-16,-1-2 3 0,2 0-6 0,1 0-6 15,0-5-9-15,5 5-6 0,-3-4-4 16,-2-1-3-16,14-3 5 0,-5-1 8 16,2-2 7-16,2-4 10 0,-2-1 8 15,-1 2 6-15,9-9 10 0,-8 4 16 0,0 0 16 16,-2 1 23-16,0-1 19 0,-1 2 15 16,0-1 25-16,-2 3 17 0,1 0 18 0,-4 2 14 15,4 1 7-15,-5 1 5 0,0 1-9 16,1 1-10-16,0 0-12 0,-2 1-11 15,0 2-8-15,2 0-7 0,-3 1-8 16,0 0 0-16,6 7-1 0,-2-1-1 0,1 4-2 16,-2 4-2-16,2 1-3 0,-1 3-3 15,1-1-3-15,4 9-2 0,-2-6-3 16,1-1 0-16,-3-3-3 0,1-1 0 16,3-1-1-16,-4-3-1 0,0 0 1 0,-1-3-1 15,0-1 1-15,-1-2 3 0,1 0 2 16,1-2 0-16,-1-3-1 0,-4 0 2 15,8-5-4-15,-1-1-5 0,-2-7-3 16,2-1-1-16,-2 0-2 0,-1-4-4 0,0 1-2 16,-2 0-1-16,1 0-1 0,1-1-1 15,0 2 1-15,-1 1 2 0,-2 1 4 0,0 2 5 16,-1 4 4-16,2-2 2 0,-1 2 0 16,0 1-2-16,1 1-1 0,-1 2-6 15,-1 0-5-15,0 1-4 0,0 3-1 16,1-1-2-16,-1 1-1 0,0 0 0 0,0 0 0 15,8 13 0-15,-6-3 2 0,5 3-1 16,-2 1 0-16,2 1-1 0,5 8 2 16,-2-4 1-16,0-4 0 0,-2-3 2 0,1 0 1 15,2-1 2-15,-1-2 2 0,-1 0 2 16,1-2 2-16,-3-2 2 0,-1-2 3 16,1-2 0-16,0-1 0 0,-7 0 0 15,13-7 0-15,-6 0-1 0,-3-1-4 0,2-4-4 16,-2-2-4-16,-4 0-5 0,0 0-4 15,0-2-5-15,-4 0-1 0,-1-1 2 0,0 1 3 16,0 3-4-16,-1-1 1 0,2 2 0 16,1 3 0-16,-2 1 5 0,2 1-5 15,2 0-1-15,-3 0-3 0,3 3-4 16,-1-1-3-16,1 2 0 0,1 3 1 0,0 0 1 16,3-4 3-16,-3 4 1 0,0 0 1 15,12 8 4-15,-6-2 4 0,4 3-4 16,2 2 2-16,0 2-1 0,-1-2 2 15,3 10 2-15,0-2 0 0,-5-2 1 0,1-1 5 16,-4-2-1-16,2-2 0 0,-3 1 1 16,1-2 1-16,-4-3 0 0,1 0 1 15,0-2-1-15,-1 0 1 0,0 0 0 16,0-2-1-16,-1 0-7 0,-1-4-26 0,0 0-16 16,0 0-11-16,0 0-6 0,0 0 2 15,1-20 2-15,-1 10 4 0,0-3 0 0,0 1 5 16,2-6 4-16,-1 2 6 0,0-2 8 15,-1 3 8-15,1 3 12 0,2-3-1 16,-1 2 3-16,2 2 4 0,-4 3 2 16,2-1-3-16,1 1 1 0,-2 2-1 0,3 2 0 15,-4 2 3-15,4 0 2 0,-4 2 0 16,0 0 2-16,0 0 0 0,15 7-1 16,-10-2 2-16,0 1 1 0,4 4 1 0,-3-2-1 15,-1 1-2-15,4 2-11 0,-3 1-25 16,0-1-24-16,2 0-23 0,-2-1-40 15,-1-2-26-15,0-2-15 0,0 0-12 0,-1-1-10 16,1-1-23-16,-3-4-113 0,3 0 53 16,-5 0 44-16</inkml:trace>
  <inkml:trace contextRef="#ctx0" brushRef="#br0" timeOffset="16087.8008">20869 3038 37 0,'-10'-22'38'0,"4"4"11"15,-1 1 14-15,1 5 16 0,1-1 13 16,-1 0 12-16,0 3 7 0,2 2 0 0,1 0-1 15,-1 1-7-15,2 1-10 0,0 0-12 16,-1 2-18-16,0-1-30 0,2 1-33 16,-1 1-50-16,2 1-15 0,0 2-22 15,0-3-75-15,0 3 27 0,0 0-89 0</inkml:trace>
  <inkml:trace contextRef="#ctx0" brushRef="#br0" timeOffset="16737.9336">20795 2744 15 0,'-1'-4'90'15,"1"4"35"-15,0 0 16 0,0 0 15 16,0 0-4-16,5 10-3 0,2 3 0 15,5 10-9-15,-1 1-10 0,1 3-10 16,1 2-8-16,2 1-7 0,-1-1-8 0,-1 1-7 16,0 0-7-16,-1-2-7 0,2-1-6 15,-2-1-5-15,-4-8-6 0,-2-2-3 0,1-3-6 16,-4-2-3-16,1-3-1 0,-1-1-3 16,-2-1 3-16,2 0 5 0,0-2 0 15,-3-4-5-15,0 0-5 0,0 0-4 16,0 0-6-16,0 0-4 0,0 0-4 0,3-14-3 15,-3 8-3-15,0-1-1 0,0-1-2 16,1 0 0-16,-1-2-1 0,0 3-2 16,0 1 0-16,1 1-3 0,-1 1-3 0,0 0-3 15,1 1-2-15,-1 3-3 0,0-5-3 16,0 5 4-16,0 0 3 0,0 0-1 16,0 0 2-16,0 0 1 0,0 0 1 15,2 16 1-15,-4-11 0 0,2 1-2 0,0 0-11 16,-1 2-26-16,0 0-22 0,1-1-31 15,0-1-21-15,0-1-5 0,0-5-1 0,0 8 9 16,0-8 1-16,0 3-6 0,0-3 1 16,0 0 6-16,5 0 6 0,-5 0 11 15,0 0 10-15,6-7 7 0,-3 4 9 16,1 0 13-16,-3 0 15 0,4-3 18 16,-1 3 16-16,-2-2 9 0,0 3 5 0,1-1 4 15,-3 3 3-15,4-4-4 0,-4 4 1 16,2-4-3-16,-2 4 2 0,0 0 5 15,0 0 6-15,0 0 7 0,0 0 5 0,0 0 4 16,14 8 2-16,-14-8 2 0,5 5 3 16,-4-1 1-16,2-1-3 0,-2 2-1 0,-1-5-1 15,4 8-10-15,-4-1-27 0,2-1-66 16,0 0-88-16,-1-2-169 0,2 0 51 16,-3-4 43-16</inkml:trace>
  <inkml:trace contextRef="#ctx0" brushRef="#br0" timeOffset="19153.1609">22013 1520 52 0,'-1'-10'111'0,"-2"1"26"0,-3-4 1 15,-2 5-7-15,1 4-8 0,-3 1-7 16,-6 7-3-16,-12 7 6 0,1 7 1 0,-24 25 1 16,7 7 1-16,1 3-1 0,4 7-1 15,6 5-3-15,6 2-6 0,7 3-4 16,7-14-6-16,6-12-6 0,6-6-6 15,2 2-7-15,4-4-7 0,4-2-6 0,1-3-4 16,3-3-4-16,5-4-5 0,1-4-4 16,2-3-5-16,2-5-8 0,4-7-10 15,0-3-11-15,4-5-14 0,0-5-16 0,0-4-13 16,-1-6 0-16,-1-1 0 0,17-23 5 16,-16 8 3-16,-9 6-2 0,-7 1 4 15,-2 0 2-15,-3 3 9 0,-3 4 7 0,-1 4 5 16,-2 0 8-16,-2 5 9 0,-1 0 3 15,0 3-1-15,-1 1-3 0,-2 2-2 0,0 3-4 16,0-1-3-16,3 3-4 16,-9 5 0-16,2 0 3 0,0 6 3 0,0 2 3 15,-1 3 4-15,5-1 3 0,0 1 1 16,1-1 0-16,4 2 0 0,3-1-1 0,0 1 0 16,10 3 3-16,-1-1-2 0,3-4 0 15,1-4-1-15,-1-4 0 0,-2-3-1 16,4-3-1-16,0-1 0 0,-1-2-1 15,0-2 0-15,7-6 0 0,-4-4 1 0,-2-1 0 16,-1-4-3-16,-7-1-1 0,-3 1-2 16,-6-2-2-16,-2 4-2 0,-1 0-2 15,-6-1-1-15,-2-5 1 0,-3 4-2 0,-1 3-2 16,-6-1-2-16,2 7-2 0,1 2-2 16,1 3-1-16,-3 2-2 0,6-1-3 15,-3 3-4-15,4 1-7 0,-1 0-12 0,4 0-12 16,2 0-21-16,-1 0-18 0,2 1-1 15,0 0 1-15,4 1-2 0,1-2 0 16,0 0-7-16,0 0-12 0,0 0-17 16,6-6-14-16,1-1-13 0,5-2-5 0,5-5-2 15,1-4 2-15,1-5 2 0,-2 1 10 16,-2-4 12-16,3-3 14 0,-6-2 8 16,1 0 20-16,1-2 22 0,-3 0 27 0,0 2 30 15,-3-1 17-15,-1 4 20 0,-2 5 22 16,1 3 18-16,-2 3 15 0,-2 2 13 15,0 2 9-15,1 3 5 0,-2 1-2 0,0 2-8 16,-1 1-10-16,0 1-11 0,1 2-9 16,-1 3-6-16,0 0-1 0,0 0-2 0,1 21 0 15,-1-2-1-15,-1 17-3 16,4-1-3-16,0 4-3 0,0 2-3 0,5 2-2 16,6 32-3-16,-1-21-3 0,2-11-3 15,-3-11-2-15,6 0-3 0,-1-4-1 0,3 0-2 16,-2-6-2-16,0-4-1 0,1-4-2 15,-2-4-2-15,1-6-3 0,-5-4-9 16,5-3-14-16,5-7-33 0,1-6-18 16,-5-4-12-16,0-6-13 0,-5-5-8 0,-2-2 5 15,-2-6-17-15,-2-1 5 0,-6-6 6 16,6-35 5-16,-7 20 3 0,-2 14 15 16,0 7 28-16,-2 4 11 0,0 1 20 0,2 3 7 15,0 7 9-15,-1 6 11 0,-1 3 6 16,2 4 6-16,-1 1-1 0,1 2-2 15,1 2-8-15,-1 1-5 0,1 4-2 0,0 2 1 16,0 0 4-16,0 0 3 0,-1 20 4 16,1 1 3-16,0 12 1 0,1 6 1 0,3 0-1 15,1 3-3-15,-2 1-1 0,10 37-1 16,-4-24-2-16,1-12 0 0,0-8-1 16,-2-3 0-16,4 0-2 0,-2-2 0 15,1-3-2-15,0-6 0 0,-2-4 1 0,0-3 1 16,-2-6 1-16,5-1 1 0,-1-3 1 15,1-4-1-15,0-2-2 0,4-4-5 16,9-7-2-16,2-4-7 0,-4-2-1 16,1-4-2-16,-1-1-2 0,-2-3-3 0,-3 1-3 15,-1-1 0-15,-1 0-1 0,-1 0 0 16,-3 2 1-16,-7 3 4 0,3 4 4 0,-6 4 3 16,0 1 1-16,-2 2-1 0,-2 2-2 15,0 1-2-15,-1 1-6 0,-5 4-1 16,0 2 1-16,-5 2-1 0,-4 5-2 15,-6 7 0-15,-2 3 0 0,5 2 0 0,-1 2 0 16,5 2-1-16,1-1 0 0,3 3 1 16,4-7 0-16,0 1 0 0,6-3 0 15,2-3 0-15,0 0 0 0,2 4 1 0,4-3 0 16,0-2 1-16,2-2-1 0,2-2-1 16,2-3-2-16,3-3-7 0,-2-2-3 15,4-3-2-15,1-4 1 0,4-2 1 0,0-5 0 16,-2-2 0-16,-2-2 1 0,-4-2 3 15,-7 5 2-15,1 0 7 0,-2 2 5 16,-2 3 4-16,-2 0 5 0,-1 2 2 16,1 1 0-16,-1 1-3 0,-1 2-2 0,0 0-3 15,0 1-3-15,-1 1-3 0,1 2-2 16,-3-1-2-16,3 1 1 0,0 0-1 16,-4 4-3-16,2 0 2 0,0-1 2 0,2 0 0 15,0 2-3-15,0-2 5 0,4 2 2 16,-3 0 0-16,2 1 2 0,3-2 1 15,-1 2 1-15,2-2-1 0,4-2-2 0,-1-2-10 16,0-1-20-16,8-3-17 0,-3-2-12 16,9-5-22-16,-2-5-12 0,-2-5-15 15,-3-3-19-15,-5-6-21 0,1-3-7 16,-5-7 0-16,-1-4 4 0,0-39 13 0,-7 22 23 16,-4 11-2-16,3 9 16 0,-7-2 32 15,5 4 24-15,-5 4 36 0,2-1 9 0,0 7 18 16,-1 7 10-16,4 3 9 0,-3 5 7 15,4 2 2-15,-1 2-4 0,0 3-5 16,0 0-7-16,2 4-5 0,-2 0-4 16,3 3 0-16,0 0 2 0,-6 15 4 0,6 2 0 15,-1 16 6-15,3 5 1 0,4 4-2 16,6 38-1-16,-1-4-1 0,2-20-2 0,4 15-3 16,-4-19-1-16,-1-11-2 15,-4-6-1-15,3-1-1 0,-2 0 2 0,1-3-3 16,0-3-4-16,-4-7-3 0,0-3-3 15,-3-4 1-15,1-4-3 0,0 0 1 0,-2-2 1 16,-2-3 2-16,2-1-5 0,1-2-9 16,-1-2-14-16,-2 0-7 0,0 0-2 15,2-10-2-15,-1 1 3 0,0-2-2 16,2-6 2-16,0-1 3 0,0 0 0 0,4-10-4 16,-2 1 2-16,5 1 1 0,2 1 0 15,3 1 0-15,-4 2 0 0,3 2 1 0,0 5-2 16,-3 2 4-16,0 4-1 0,-3 1 2 15,-2 2-2-15,0 2 2 0,1 1-1 16,-2 2 6-16,1 1 4 0,-6 0 3 16,5 4 4-16,-2 0 4 0,-3 2 2 0,-2 4 2 15,-1-2 1-15,-1 6 1 0,-3 1 1 16,-3 0 0-16,-2 6 0 0,-5-3-3 0,6-1-13 16,1-6-41-16,0 0-41 15,2-1-47-15,4-3-41 0,-3-1-29 0,4-1-20 16,-2 0-121-16,2-3 57 0,2 1 48 15</inkml:trace>
  <inkml:trace contextRef="#ctx0" brushRef="#br0" timeOffset="20841.4407">23676 1564 12 0,'0'0'65'0,"0"0"28"0,6 3 16 0,-5-1 6 15,0 3 3-15,-1-2-4 0,4 5-4 16,0-1-5-16,-2 2-5 0,3-2-4 0,0 1-3 16,-3-1-6-16,4 0-4 15,-3 0-5-15,3-2-4 0,-4 0-5 0,4-1-1 16,-1-2-8-16,-3 0-1 0,-2-2-3 16,10-2-8-16,-3-1-9 0,4-5-5 0,-1 0-6 15,0-3-6-15,1-2-2 0,6-5-5 16,-1 0-3-16,-1-1 0 0,-1 4 1 15,-4 2-1-15,0 3 6 0,0 1-4 16,0 0-6-16,-3 2-2 0,2 2-1 0,-2 1-2 16,-3 1 5-16,3 3-4 0,-2 0-2 15,-5 0 2-15,11 5 2 0,-6-1 2 16,-2 2 3-16,2 1 2 0,-3 0 1 16,2 1 0-16,-1 0 2 0,-2-1 0 0,2 1 6 15,-3-2-2-15,1 0-7 0,0-1 5 16,1-2 2-16,-2 0 4 0,0-3 8 0,4 5 1 15,-4-5-1-15,3 2-6 0,-3-2-8 16,10-5-8-16,-2 0-4 0,4-3-17 16,6-6-11-16,2-1-2 0,-1-1 2 15,-6 1 1-15,2 3 0 0,-3 2 4 0,-2-1-2 16,1 2 9-16,-2 0-2 0,1-1 21 16,-2 5 3-16,-4-1 7 0,1 1 7 15,-2 2 2-15,-1 0-1 0,0 1-2 0,-2 2-5 16,0 0 0-16,0 0-2 0,0 0-1 15,0 0-3-15,0 0-2 0,-12 6 0 16,10-4-2-16,-1 2-1 0,-3-2-2 0,5 2 0 16,-2-2-2-16,3-2-5 0,-3 4-4 15,3-4-2-15,-2 5 4 0,2-5-3 16,0 0 5-16,0 0 0 0,8 2-5 16,-8-2 4-16,9 0 1 0,-9 0-5 0,9-2-5 15,-9 2 9-15,8-1-2 0,-8 1 2 16,5-1 0-16,-5 1-4 0,10 0 0 15,-10 0 4-15,7 0-1 0,-7 0-1 16,8 1 4-16,-4 0-1 0,0 0 4 0,3 0 4 16,1 2 0-16,1-2 5 0,2-1 3 15,-1 0-1-15,1 0 4 0,7-1 1 0,-3-3 0 16,2-2-2-16,7-2-2 0,-1-5-9 16,-3-2-14-16,-1-4-22 0,-6-2-5 15,-1-1-16-15,-2-4-6 0,-2-3 7 16,-6-1 5-16,0-3 6 0,-2 1-2 0,-4-2 4 15,1 0 9-15,-3 0 13 0,2 3 18 16,-5 1 13-16,2 2 16 0,2 9 16 16,-1 1 8-16,4 5 5 0,-4 2 0 0,4 3-4 15,0 1-6-15,0 3-6 0,2 4-6 16,-6-3-3-16,6 3 0 0,0 0-1 16,-10 17-1-16,8-1 0 0,-1 4-2 0,-1 14-2 15,6 3-1-15,0 1 0 0,1 4-2 16,0 1-3-16,3 1-7 0,-2-2-17 15,4 0-32-15,-2-2-21 0,-1-2-25 0,2-4-8 16,-3-3-37-16,2-8-17 0,-4-4-17 16,-1-5 3-16,0-3 15 0,-1-2 14 15,-1-2 5-15,1-2 9 0,-2-1 11 16,-2-2 12-16,0-2 12 0,4 0 18 0,-4-3 23 16,-2-3 17-16,3 1 17 0,-4-3 9 15,4-2 11-15,-2 1 14 0,3-1 10 16,2-2 4-16,0-1 2 0,2-2-3 15,3-2-2-15,-1 2-5 0,6 0-3 0,-1 2-2 16,1 1 0-16,1 0-2 0,2 4 1 16,0 0-1-16,0 4-1 0,-3 0 2 0,2 3 2 15,-2 2 0-15,1 1 5 0,4 4-3 16,-3-1-5-16,2 2-1 0,0 2 0 16,-2 2-2-16,1-3-2 0,0 2-1 15,-1-2-2-15,-1 1 1 0,0-2-1 0,-2-1 0 16,0-1 2-16,-1-1 1 0,-1-2 1 15,-1 0-3-15,2-1 2 0,-3-2-2 16,1-1-5-16,2-1-5 0,-5-1-1 0,3-2-7 16,-3 0-4-16,-1-2-3 0,0-2-4 15,-2 0-1-15,0 1-10 0,-2 1 13 16,0-2-7-16,1 2 1 0,0-1 7 0,0 2-10 16,0 0-2-16,-2 1 0 0,3 2-2 15,-1-1 1-15,1 0 0 0,0 5 0 16,1-7 2-16,2 4 3 0,-1 1 1 15,0-1 4-15,7 2-3 0,-1-1-2 0,2 2 1 16,1 2 2-16,5 1 1 0,0 2-2 16,1 1 3-16,7 6-1 0,0 2-5 15,-1 1 13-15,-1 0-3 0,-2 0 0 16,-1 2 0-16,-1-1-1 0,-6-2 1 0,-4-2 1 16,-2-2-3-16,0-2 9 0,-4 1 1 15,0-2 1-15,0-1 6 0,-2-1 3 0,0-1 4 16,-2 0 1-16,0-1 4 0,1-3 3 15,1 0 2-15,0 0-1 0,0 0-2 16,-3-7-3-16,2-1-2 0,2-4-2 0,1-5-4 16,6-9-3-16,1-3-2 0,2 0-4 15,1 0-1-15,4 3-2 0,-3 2-2 16,-1 0-4-16,5 3 4 0,-6 5-1 16,0 3-2-16,-3 1-1 0,0 3 1 15,-3 0-3-15,3 2-9 0,-7 1-11 0,5 0-5 16,-4 1-4-16,-1 2-14 0,-1 3-9 15,0-7-5-15,0 7 4 0,0 0 2 0,-6-7 11 16,6 7 3-16,-6-4 8 0,6 4 4 16,-7-1 9-16,7 1 0 0,-3-4-4 15,3 4 12-15,-6-4 1 0,6 4 2 0,0 0-2 16,0 0 3-16,-3-3 2 0,3 3-2 16,0 0 0-16,0 0-1 0,0 0-1 15,0 0 3-15,0 0-4 0,0 0 4 16,0 0-7-16,0 0 0 0,0 0-1 0,22 7 1 15,-22-7 2-15,6 5-2 0,-5-1 4 16,-1-4-6-16,2 7-5 0,-1-2-19 0,-1-1-28 16,-1 2-26-16,1 2-31 15,-3 1-30-15,-5 4-143 0,-9 8 49 0,-3 1 41 16</inkml:trace>
  <inkml:trace contextRef="#ctx0" brushRef="#br0" timeOffset="21132.3881">22025 2683 29 0,'155'-37'137'0,"23"-11"54"0,25-15 28 15,19-4 15-15,20-8 4 0,14-1-3 16,5-9-7-16,-5 2-12 0,-12 6-15 16,-7 4-16-16,-17 9-16 0,-22 4-15 15,-23 3-15-15,-23 6-14 0,-24 3-19 0,-18 3-25 16,-46 13-30-16,-17 9-33 0,-16 3-54 16,-11 4-84-16,-10 1-114 0,-9 2-194 15,-10 3 71-15,-13-3 59 0</inkml:trace>
  <inkml:trace contextRef="#ctx0" brushRef="#br0" timeOffset="22670.4778">17886 4041 13 0,'-3'77'39'0,"13"4"11"0,22 29 6 15,18-16 8-15,19-11 8 0,17-13 4 16,17-13 3-16,14-13-1 0,20-15-4 16,13-13-3-16,14-15-4 0,5-12-5 15,7-11-5-15,5-10-6 0,0-12-4 16,7-14-4-16,-2-14-1 0,-4-3-3 0,-7-7-3 16,-8-4-3-16,-8-1-3 0,-7-4-2 15,-5-3-1-15,-13-4-5 0,-9-1-10 0,-16-4-7 16,-20-4-3-16,-15-5-2 0,-22-2 1 15,-13 1 1-15,-25 32 9 0,-11-3 12 16,-14-3 11-16,-19-28 17 0,-15 13 10 0,-16 11 8 16,-16 12 4-16,-10 14 0 0,-9 15-1 15,-7 17-5-15,18 19-6 0,-45 10-6 16,-8 15-6-16,-2 15-6 0,-8 13-5 16,-6 10-6-16,-3 11-9 0,0 7-10 0,1 6-15 15,8-1-40-15,10 2-23 0,8-2-7 16,13-5-16-16,15-6-11 0,15-2-23 15,36-23-29-15,15-5-97 0,13-8 41 16,7-4 35-16</inkml:trace>
  <inkml:trace contextRef="#ctx0" brushRef="#br0" timeOffset="23569.2327">24153 683 45 0,'2'-9'76'0,"-5"0"6"0,-4-2-2 0,-10-4-5 15,-11 2-12-15,-11 4-12 0,-43-2-9 16,-50 4-8-16,-3 10-8 0,-9 12-9 16,-8 8-5-16,-4 11-6 0,-10 7-4 0,-5 7-5 15,-3 9-4-15,-5 10-1 0,0 8-1 16,5 7 2-16,2 7-3 0,11 9 7 15,13 5 7-15,8-1 7 0,12 2 8 0,17 3 6 16,12-1 4-16,23 3 1 0,18 3-2 16,22-5 2-16,21-28 1 0,15-13 3 15,20 51 1-15,16-12 2 0,21-16 8 16,21-12 13-16,15-11 14 0,16-15 17 16,16-15 6-16,21-14 2 0,22-12-1 0,21-15-4 15,16-14-4-15,10-10-6 0,8-12-6 16,5-8-4-16,3-8-5 0,6-6-6 15,-16-4-8-15,-5-4-3 0,-16-1-4 0,-12-11-3 16,-16-6-3-16,-12-2-4 0,-23-3-6 16,-11-2-6-16,-25-4-6 0,-18-3-1 15,-17-3-4-15,-22-3 0 0,-13 3 3 16,-23 27 2-16,-8 14 4 0,-22-49-1 0,-17 15-3 16,-20 16-3-16,-20 15-3 0,-14 10-2 15,-22 17-4-15,-16 11-2 0,-17 10-8 16,-10 19 4-16,-15 11-5 0,-14 17-12 0,-14 10-26 15,-11 10-33-15,3 11-19 0,-6 4-22 16,-1 5-22-16,7-1-31 0,7 3-135 16,5-2 51-16,25-4 42 0</inkml:trace>
  <inkml:trace contextRef="#ctx0" brushRef="#br0" timeOffset="24229.3655">17823 2062 25 0,'-43'101'59'16,"25"-28"15"-16,11-13 3 0,16 20-1 15,24 24-3-15,22-15-2 0,19-13-4 0,21-13 0 16,18-14 0-16,26-15 0 0,26-17 5 15,24-18 2-15,20-20-1 0,6-19-5 16,16-17-4-16,8-15-3 0,5-17-4 16,-6-9-5-16,-16-17-8 0,-3-11 0 0,-12-3-2 15,-19-3-4-15,-19-4-3 0,-20-1-4 16,-27-8-6-16,-17 2-5 0,-18-1 0 16,-21 5 4-16,-12 2 14 0,-22 14 12 0,-21 46 16 15,-18 17 15-15,-13-11 5 0,-34-10-2 16,-31 27-7-16,-24 17-9 0,-33 21-7 15,-16 23-8-15,-22 20-6 0,-12 16-13 16,-18 11-5-16,-12 26 0 0,-8 14 0 0,6 14 1 16,5 11 0-16,2 8-7 0,10 5-15 15,11-1-18-15,20-3-89 0,21-4-56 0,27-2-216 16,26-2 61-16,24 0 52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116.04224" units="1/cm"/>
          <inkml:channelProperty channel="Y" name="resolution" value="1984.675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0-15T06:40:57.6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17710 579 27 0,'0'-5'49'15,"1"2"8"-15,-1 1 4 0,0-2 1 16,1 2-1-16,-1-2-4 0,0 1-4 0,0 3-7 16,0-3-4-16,0 3-5 0,0 0-4 15,-1-3-3-15,1 3-3 0,0 0-4 0,0 0-2 16,0 0 1-16,-3 6-1 0,3-2-1 15,-1 2 2-15,1 2 3 0,-1 12 2 16,1-2 3-16,1 15 1 0,-1 2 3 0,3 6 5 16,-1 3 3-16,2 43 4 0,4-1 5 15,-3 4 4-15,6 35 0 0,-4-33 3 16,7 36 3-16,-3-4 2 0,0 1 2 16,-3-33 2-16,3 46 3 0,1-7 1 15,-3-39 2-15,3 31 4 0,-1-34-4 0,-4 1-2 16,1-1-2-16,0-3-1 0,1-3 1 15,-3-2 0-15,1-21-1 0,-3-8-1 16,0-10-2-16,-1 4-3 0,1-1-2 0,-2 0-3 16,1-2-2-16,-1-3-2 0,0-1-4 15,0-5-2-15,0-6-4 0,-1-6-2 0,0-6-4 16,0-1-2-16,-1-3-2 16,1-3 0-16,-1 0-1 0,0-2-5 0,2-1-6 15,-2 0-12-15,0-2-30 0,0 0-43 16,1-1-48-16,2 1-65 0,0-3-282 0,2 2 76 15,1-5 65-15</inkml:trace>
  <inkml:trace contextRef="#ctx0" brushRef="#br0" timeOffset="916.7592">22876 456 8 0,'2'-2'49'0,"-2"2"22"0,0 0 13 16,7 8 6-16,-5 1 3 0,1 5 4 16,4 18 1-16,-4 4 2 0,6 46 5 0,-3 5 7 15,6 47 6-15,-11 0 7 0,-1 4 6 16,-9 4 4-16,8 1-1 0,-4-3-2 0,2 1-4 15,-4-8-4-15,3-3-5 0,-3-41-3 16,3 2-5-16,-2-1-5 0,2-3-5 16,3-23-5-16,1-9-5 0,-3-8-4 15,3 0-2-15,-1-3-2 0,1 2-3 0,-2-4-2 16,0-1-2-16,1-3-2 0,0-5-4 16,-2-8-5-16,3-4-4 0,-2-3-4 15,0-4-5-15,1-3-2 0,1-2-3 0,-1-1-1 16,1-1-2-16,0 0-4 0,0-2-4 15,0-1-9-15,0 0-14 0,0 1-26 16,0-2-48-16,0-1-44 0,0 1-78 16,0-3 31-16,0 0-404 0,0 0 93 15,9-12 77-15</inkml:trace>
  <inkml:trace contextRef="#ctx0" brushRef="#br0" timeOffset="1489.2812">23575 965 96 0,'-3'-10'166'15,"-1"3"36"-15,0-1-2 0,3 2-15 16,-1 2-21-16,0 1-19 0,2 3-13 16,0 0-6-16,-5 14-4 0,3 5-1 0,-3 16-5 15,-4 47-5-15,0 3-7 0,3 2-9 16,-1 2-7-16,0 0-14 0,2-4-23 16,2-20-30-16,1-12-51 0,0-9-61 15,4-1-35-15,-2-2-28 0,2-5-33 0,0-3-102 16,-2-9 48-16,0-6 40 0</inkml:trace>
  <inkml:trace contextRef="#ctx0" brushRef="#br0" timeOffset="1791.9802">23089 1017 71 0,'18'-26'131'0,"26"-24"21"15,9 8 3-15,1 7-6 0,8 6-2 16,-10 12-6-16,-10 6-8 0,-2 5-5 0,1 3-5 16,-1 6-6-16,0 5-4 0,29 16-7 15,-29 2-2-15,5 18-4 0,-21-3-2 16,-9-2-7-16,-10 2-6 0,-5 6-4 16,-15 78-5-16,-12-15-5 0,0-39-5 0,-17 21-5 15,9-35-1-15,-3-5-3 0,-3-4-1 16,9-15-2-16,2-8-2 0,1-4-3 15,0-1-3-15,1-3-6 0,2 1-14 0,0-3-23 16,8-5-60-16,6-3-52 0,2 0-68 16,2-3-50-16,3-1-169 0,3-2 66 15,2-1 55-15</inkml:trace>
  <inkml:trace contextRef="#ctx0" brushRef="#br0" timeOffset="2247.8207">24083 1277 65 0,'5'-15'187'0,"-5"4"51"16,0 0 13-16,0 1-9 0,-4 1-19 0,2 1-20 16,-2 2-20-16,-2 0-19 0,-6 0-16 15,-2 6-14-15,-3 5-11 0,-11 8-10 16,-23 22-9-16,14-3-7 0,-9 15-5 0,14-9-9 15,10-4-8-15,5-3-7 0,3 1-9 16,4 1-9-16,1-3-18 0,4-1-15 0,1-7-11 16,4-4-6-16,4-4-5 15,0-2 0-15,-1-4 3 0,5-2-7 0,1-4-12 16,3-4-18-16,2-2-9 0,11-11-8 16,-1-5-2-16,-1-5-4 0,14-27 7 0,-12 12 16 15,-13 7 22-15,0 6 23 16,-3 0 11-16,-1 6 16 0,-2 6 16 0,-4 2 13 15,-1 2 2-15,0 4-4 0,2 0-6 16,-1 2-10-16,-2 1-9 0,0 3-6 16,0 1-4-16,0 0 2 0,-5 8-3 15,3 1 0-15,-2 8-1 0,0-1 1 0,0 1-2 16,-1 3-2-16,4-2-2 0,-1-2-7 16,2-2-7-16,2 3-10 0,2-1-21 0,1-3-27 15,0-1-28-15,2-2-41 0,4-2-57 16,1-1-64-16,1-5-173 0,-1-1 69 15,5-4 58-15</inkml:trace>
  <inkml:trace contextRef="#ctx0" brushRef="#br0" timeOffset="3624.4452">24159 807 69 0,'0'0'138'0,"4"14"33"0,-3 6 16 15,3 15 5-15,-4 4-5 0,1 6-8 16,-2 3-12-16,1 46-11 0,-2-7-15 16,0-22-19-16,0-12-23 0,0-8-26 0,0 1-29 15,-1-2-32-15,0-3-57 0,2-1-44 16,1-3-34-16,-1-5-36 0,0-4-95 0,0-7 42 15,-1-4 35-15</inkml:trace>
  <inkml:trace contextRef="#ctx0" brushRef="#br0" timeOffset="4175.0077">24022 1506 59 0,'1'-4'142'0,"6"-2"31"16,3-3 4-16,0 0-1 0,9-7-5 16,0 0-6-16,5 0-7 0,0-1-8 0,3-1-6 15,2-1-8-15,0 1-11 0,-2-2-10 16,0 2-10-16,2-2-8 0,-2 1-8 16,1 2-6-16,-5 1 0 0,-3 2 3 15,-2 3 3-15,-8 2 4 0,0 3 8 0,-3 0 2 16,-3 1 1-16,2 2-6 0,-4 0-9 15,-1 1-11-15,-1 0-10 0,0 2-11 16,0 0-9-16,-9 5-5 0,4 0-6 16,-9 7-3-16,0 7-3 0,-4 1-4 0,4 2-2 15,-1 0-3-15,4 2-2 0,2-4-3 16,3-4-3-16,1-3-6 0,3-1-6 16,0-1-8-16,0-3-5 0,2-1-2 15,2 0-2-15,1 0-2 0,0-1-2 0,4-2-6 16,-1-3-8-16,1 1-4 0,2-4-6 15,1-2-1-15,5-2 2 0,-2-3 0 16,-2-3 4-16,7-5 3 0,-7 1 9 16,-2 3 16-16,0 1 15 0,-5 3 6 0,1 1 10 15,-2 1 5-15,-1 1 2 0,3 2-3 16,-3 0-4-16,-1 0-5 0,-1 2-5 16,1 1-3-16,-1 1-3 0,0 0-1 0,0 0-1 15,0 0 0-15,-1 8-1 0,1-3-1 16,0 0-10-16,0-1-15 0,0 1-16 15,0 1-18-15,1-2-9 0,5 3-7 0,-3-1-9 16,2-1-24-16,1-2-37 0,2-3-48 16,2-3-44-16,2-4-155 0,10-12 65 15,-1-2 54-15</inkml:trace>
  <inkml:trace contextRef="#ctx0" brushRef="#br0" timeOffset="4592.331">24724 798 1 0,'1'-14'79'0,"0"4"34"0,-1 2 13 0,0 2-7 15,1 3-4-15,-1 3-3 0,0 0 10 16,0 0 13-16,-3 16 11 0,-2 1 10 16,1 17-1-16,-5 1-4 0,-8 39-5 15,4-18-9-15,3-10-9 0,-6 27-12 0,5-23-9 16,2-9-9-16,4-10-10 0,-1-1-6 16,0-7-8-16,2-5-7 0,3-3-7 15,-1-1-8-15,-1-6-9 0,3 0-4 0,-2-1-3 16,1-2-2-16,1-1-7 0,0-4-11 15,0 0-14-15,0 0-23 0,8-12-11 16,0-1-1-16,5-7-6 0,4-1 2 16,-2 2-2-16,5 0 7 0,-2 1-1 0,4 4 1 15,2 1 2-15,-7 5 3 0,0 2 5 16,-1 3 2-16,-3 2 7 0,-1 2 11 16,4 3 4-16,-4 1 7 0,-2 0 12 15,1 3 1-15,-2 2 0 0,-4 0 1 0,-2-1 3 16,-2 2 1-16,-1-1 4 0,-1 2 1 15,-2 0 1-15,-3 3-1 0,-3-1-2 16,-1 0 0-16,0-3-1 0,0 1-4 16,-1-3-6-16,1 0-6 0,1-2-12 0,-1 0-27 15,4-3-25-15,2-1-36 0,0-1-38 16,0 0-25-16,4-2-12 0,0 0-8 16,0 0-6-16,0 0 2 0,12-13-122 0,1 3 49 15,6-5 41-15</inkml:trace>
  <inkml:trace contextRef="#ctx0" brushRef="#br0" timeOffset="5109.1515">25007 1207 248 0,'16'-15'122'16,"-4"3"-44"-16,-3-1-2 0,0 3 18 0,-5 2 31 16,2 1 22-16,-3 1 5 0,-2 0 0 15,2 2-4-15,-1 1-7 0,-4-1-5 16,2 4-12-16,0 0-11 0,-6-2-9 0,-1 4-4 16,-4 2-6-16,0 3-9 0,0 0-4 15,-4 2-2-15,0 9-8 0,-1-4-7 16,5-1-6-16,3-2-6 0,0 0-8 15,3-3-13-15,0 1-9 0,1-2-16 0,4-2-19 16,-1 0-15-16,1 0-1 0,1-3-12 16,-1-2-15-16,4 4-15 0,-4-4-11 15,8 0-6-15,-8 0 0 0,14-5 8 16,-10 1 8-16,4 1 10 0,-1-1 16 0,-3 1 20 16,1-1 20-16,0 2 9 0,-3 0 8 15,-2 2 7-15,7-3 1 0,-5 1-1 16,-2 2-3-16,5-2-3 0,-5 2-4 15,4-3-1-15,-4 3-2 0,0 0 1 0,0 0 2 16,0 0 3-16,8 3 4 0,-8-3 1 16,1 6 1-16,0-4 2 0,0 1-1 0,-1 2 0 15,0-1-3-15,1 0-9 16,0 1-32-16,3 0-30 0,-2 0-30 0,0 2-7 16,4 0-13-16,-3-1-2 0,4-1-2 15,-4-1 2-15,0 1 7 0,4 0 7 0,-3-2 9 16,1-1 10-16,-3-1 8 0,5-1 7 15,-4 0 7-15,3 0 12 0,-3 0 21 16,1-1 20-16,-4 1 13 0,7-2 22 0,0 0 18 16,-7 2 16-16,8-1 14 15,-4 0 10-15,-4 1 5 0,7-1 3 0,-7 1-6 16,5 0-7-16,2-1-7 0,-7 1-9 16,0 0-11-16,10 0-24 0,-10 0-33 0,7 2-77 15,-3 0-51-15,-2 1-164 16,5 1 48-16,-5 3 40 0</inkml:trace>
  <inkml:trace contextRef="#ctx0" brushRef="#br0" timeOffset="6312.1264">23822 2009 4 0,'-7'-4'95'0,"0"2"51"0,-3 1 20 0,-7 2 11 16,-13 8 5-16,-3 4 0 0,-25 18-1 16,13-6-1-16,-7 15-3 0,15-7-7 15,8-5-9-15,7-2-9 0,2 1-11 0,0 0-10 16,6 1-9-16,0-1-13 0,5-2-12 16,6-3-11-16,1-5-8 0,3-2-7 15,2-1-6-15,5 0-4 0,2-1-5 0,10-1-4 16,7-2-8-16,4-7-11 0,3-3-10 15,5-6-15-15,39-11-22 0,-8-8-23 16,-1-3-18-16,-8-7-14 0,-3-3-13 16,-3-5 1-16,-3-6-13 0,11-24 0 0,-25 20-1 15,-6-3 2-15,-11 12 7 0,-3 5 9 16,-3 5 12-16,-1 1 52 0,-3 3 14 16,-2 2 18-16,-7 5 17 0,1 4 16 15,-1 5 13-15,-2 2 0 0,-2 1-1 0,-1 3-4 16,1 1-3-16,-3 3-4 0,-1 2-2 15,-3 4 2-15,-3 4 3 0,-11 12 6 0,-1 6 6 16,-15 27 3-16,1 3 0 0,5 2-2 16,11-11-4-16,5-6-4 0,6-5-4 15,3 0-6-15,-1 0-5 0,4-2-5 16,0 0-6-16,5-7-6 0,4-5-5 0,-2-2-3 16,2-3-4-16,4 0-4 0,1-2-5 15,2-4-10-15,3-3-21 0,2-4-15 16,4-2-13-16,10-3-11 0,-1-6-3 15,0-5 0-15,-3-4 0 0,0-1 2 0,-1-5 6 16,-4-1 6-16,-1 4 9 0,-6 1 23 16,-1 6 19-16,-6 1 7 0,0 4 6 15,-4 2 4-15,2 1 4 0,-3 2-2 16,0 2-2-16,-4 1-1 0,2 1 2 0,0 0 2 16,0 0 4-16,-10 9 2 0,4-1 2 15,3-3 0-15,0 4-1 0,-2-2-3 16,2 0-3-16,1 1-5 0,0-2-4 0,2 2-5 15,2-3-4-15,2 0 0 0,0 3-2 16,2-4-7-16,2 1-7 0,0-2-3 16,4 0-7-16,-1-2-5 0,1-1 1 15,1 0 8-15,-1-1-3 0,0 1 2 0,-1-1 6 16,-2 1 6-16,0 0 9 0,-3 0 7 16,0 0 8-16,-4 0 6 0,4 0 2 15,-6 0-1-15,4 2-2 0,-1-1-2 16,-1 1-1-16,-1 1-3 0,-1 0-2 0,1 1-1 15,-1-2-6-15,1 2-8 0,-1 0-13 16,1-3 2-16,0 1-6 0,4 2 5 16,-1 0 2-16,4-2 0 0,3 0 0 0,6-2-6 15,3 0-11-15,12-3-3 0,0-2-1 16,4 0 3-16,-2-1 1 0,2 0 2 16,-4-1 2-16,2 2 9 0,-7 0 6 0,-1 3 6 15,-7 0 5-15,-5 1 4 0,1 1 6 16,-5 1 6-16,-3 0 5 0,1 0 9 15,0 3 9-15,-2 0 6 0,-3 2 2 0,-2 0 0 16,-1 1-3-16,0 1-2 0,-3 1-9 16,-2 1-16-16,1 4-28 0,-3 0-73 15,-2 1-75-15,-2 8-83 0,-1-2-254 16,1-5 82-16,1-2 69 0</inkml:trace>
  <inkml:trace contextRef="#ctx0" brushRef="#br0" timeOffset="7320.3314">15426 730 33 0,'-55'37'68'0,"1"9"22"15,-10 33 10-15,5 3 3 0,10 3 0 16,16-20-3-16,4 5-5 0,5 1 2 16,4-2-9-16,13-19-8 0,4-8-5 0,3-6-9 15,4-3-7-15,2-1-5 0,6-1-4 16,3-4-5-16,1-2-6 0,2-5-4 15,8-5-4-15,0-4 0 0,2-7-2 0,0-4-6 16,2-4-3-16,3-8-3 0,-1-2-4 16,22-22-1-16,-18 6-2 0,-11 4 1 15,-6 0 6-15,-2-3 10 0,-4-1 14 0,-2 1 17 16,-1 1 20-16,-2 6 19 0,-5 3 19 16,-2 5 14-16,1 3 0 0,-2 1-8 15,2 2-10-15,-4 2-13 0,0 0-14 16,2 2-12-16,-3 3-10 0,3 1-9 0,0 0-5 15,-9 11-5-15,4 0-4 0,-2 5-4 16,-3 8-2-16,2-3-11 0,3 6-17 16,-1-2-31-16,3-5-37 0,-1 0-30 15,2-1-34-15,1 1-39 0,1-2-35 0,-1 1-37 16,2-5-131-16,-1 0 62 0,0-3 51 16</inkml:trace>
  <inkml:trace contextRef="#ctx0" brushRef="#br0" timeOffset="7892.4237">15167 1473 25 0,'-6'-7'111'16,"3"-2"31"-16,1-1 8 0,1 1-4 16,3-6-5-16,2-3-10 0,10-9-11 15,0 2-10-15,26-25-9 0,2 2-6 0,-8 16-23 16,15-8-25-16,-15 8-18 0,-1 7-13 15,16-14-14-15,-13 11-9 0,-7 5-1 16,-8 2 0-16,0 2 3 0,0-1 4 16,-3 1 8-16,0 1 15 0,-7 2 16 0,-2 5 15 15,-1 0 17-15,-4 2 13 0,-1 3 10 16,1 0-6-16,-2 2-2 0,-2 4-8 16,3-7-12-16,-3 7-16 0,0 0-7 0,0 0-3 15,0 0-2-15,-4 21-2 0,0-4 0 16,-1 15-2-16,0 0-1 0,2 4-1 15,0 1-4-15,3 0 1 0,3-1 0 16,2-3-2-16,-1-2-1 0,6-2 0 0,0-4-1 16,0-5 2-16,0-5 3 0,-1-5 1 15,5-2-1-15,2-4 0 0,1-4-6 16,2-1-9-16,11-10-15 0,-3-6-28 16,0-4-9-16,22-21-10 0,-20 4-7 0,-7 3-1 15,13-23 4-15,-16 15 3 0,-5 4 8 16,-4 9 27-16,-1-1 4 0,1 1 15 15,-5 3 20-15,0 3 15 0,-3 7 13 0,-2 2 9 16,0 4 7-16,3-1 0 0,-3 4-3 16,0 0-9-16,2 4-11 0,-2 1-9 15,0 3-8-15,0 0-7 0,0 0-3 0,0 0-3 16,-10 11-1-16,4 6-1 0,-3 7-1 16,1 2-1-16,3 2-4 0,-2 1 1 15,3 0-6-15,1-5-19 0,0-2-27 0,3-3-23 16,0 0-25-16,0-1-33 0,3 0-25 15,1-2-31-15,-1 0-31 0,1-3-157 16,2-1 62-16,3-2 51 0</inkml:trace>
  <inkml:trace contextRef="#ctx0" brushRef="#br0" timeOffset="8149.4743">16415 705 91 0,'3'-6'169'0,"-2"1"23"0,0 2-5 0,0 1-15 16,-1 2-15-16,0 0-13 0,0 0-10 15,-1 11-6-15,-2 3-7 0,-2 5-8 16,-1 11-8-16,0 6-3 0,-2 4-10 0,3 4-9 16,-2 36-7-16,2-23-3 0,3-10-16 15,1-9-20-15,1-2-19 0,1-4-17 16,-1-6-32-16,2-5-29 0,-1-3-28 0,2-3-22 15,-2-3-26-15,1-3-2 0,-2-2-2 16,2-1-119-16,-1-4 44 0,1-2 35 16</inkml:trace>
  <inkml:trace contextRef="#ctx0" brushRef="#br0" timeOffset="8320.5128">16280 996 9 0,'-7'-26'94'0,"2"5"50"16,0 3 23-16,5 0 11 0,-1 0-2 0,2-3-7 15,5-8-10-15,2 0-12 0,3-2-13 16,3 4-12-16,4-1-11 0,3 1-11 16,0 3-18-16,5 2-26 0,-2 0-34 15,4 4-58-15,-3 2-60 0,1 4-33 0,-3 1-32 16,-2 5-81-16,-4 4 41 0,-4 3 33 16</inkml:trace>
  <inkml:trace contextRef="#ctx0" brushRef="#br0" timeOffset="8981.8393">15068 1902 12 0,'0'0'113'0,"19"-8"50"16,10-4 19-16,35-17 2 0,35-14-7 15,6 5-12-15,-5-1-13 0,1-2-14 16,3 4-13-16,-5-4-12 0,6 2-13 16,-35 11-11-16,31-12-14 0,-31 10-13 0,29-11-13 15,-34 14-11-15,-1-2-9 0,-4 0-7 16,-17 8-5-16,-8 3-2 0,-8 2-3 0,-3 3-8 16,-4 0-17-16,-3 3-34 15,-7-1-38-15,-2 3-51 0,-4 1-157 0,-2 1 49 16,-4 2 41-16</inkml:trace>
  <inkml:trace contextRef="#ctx0" brushRef="#br0" timeOffset="10051.6193">16160 1382 14 0,'-1'-2'83'0,"-2"0"30"0,1 0 9 15,2 2-1-15,-2-3-7 0,2 3-8 0,-2-3-7 16,-2 2-10-16,4 1-7 0,-3-2-4 16,3 2-4-16,-3-3-4 0,3 3 0 15,0 0 1-15,-4-2 0 0,4 2-2 0,0 0 4 16,-2 0-5-16,2 0-4 0,0 0 0 16,0 0 4-16,-4-3 2 0,4 3 5 15,0 0 4-15,0 0 5 0,0 0 5 16,0 0 5-16,0 0 2 0,2-4-2 0,-2 4-3 15,7-3-5-15,0-2-5 0,7 0-5 16,-1-3-5-16,13-5-16 0,-2 0-28 0,5 0-54 16,0 1-106-16,-1-1-88 0,-1 2-208 15,-1-1 71-15,1 0 60 0</inkml:trace>
  <inkml:trace contextRef="#ctx0" brushRef="#br0" timeOffset="11618.0443">14642 3116 47 0,'0'-25'100'0,"-3"-7"31"0,-3 0 18 0,2 4 11 15,-3 1 9-15,-3 4 7 0,0 5-5 16,-1 4-14-16,0 3-16 0,-6 4-13 16,3 4-14-16,-5 5-13 0,-13 9-10 15,-24 23-7-15,2 10-7 0,-14 28-3 0,11 10-3 16,23-19 2-16,6 5-1 0,0 4 0 16,8 1 5-16,8-15-7 0,5-9-7 0,7-7-6 15,6 0-4-15,-1-2-6 16,8-3-5-16,3-5-5 0,4-3-4 0,7-6 0 15,2-4-1-15,3-9-2 0,3-7-3 16,4-8-9-16,36-22-12 0,16-23-26 0,-13-12-22 16,-6-8-16-16,-14-6-7 0,-17 15-9 15,7-35-1-15,-6 1-5 0,-20 25 3 16,-2-3 3-16,-4 0 6 0,-9 13 18 16,-3 14 5-16,2 7 29 0,-4 1 19 0,-1 5 15 15,0 7 23-15,-1 8 15 0,0 2 5 16,-1 4-4-16,-1 5-6 0,-2 2-8 15,1 3-7-15,-3 6-5 0,-3 8 0 0,-7 16-3 16,-14 38-1-16,2 4 2 0,-7 34 2 16,10-27 1-16,5 2 3 0,4-2-1 15,8-19 1-15,1-12-3 0,6-7-3 0,1-1-4 16,2-2-5-16,6-2-3 0,-2-5-4 16,6-4-4-16,1-4-2 0,4-5-1 15,0-7 1-15,2-6-3 0,-1-4-11 16,14-10-11-16,28-17-13 0,-4-9-3 0,-7-7 0 15,-5-4 0-15,-4-3 0 0,-4-3 7 16,-12 15 1-16,-6 6 4 0,-3 8 3 16,-2 1 15-16,-4 6 10 0,-2 6 10 0,-3 0 7 15,1 4 7-15,-3 2 0 0,1 1-1 16,-3 1-5-16,0 3-1 0,0 1-6 16,0 0-4-16,-14 18-2 0,6-3 0 15,-4 7-2-15,2 4 1 0,-2-3-1 0,2-4-2 16,3-4-2-16,1-3-11 0,4-1-23 15,0-4-5-15,1 0-3 0,1-1 6 16,0-1 12-16,2-3-5 0,1 0 11 16,-3-2-5-16,10-2 0 0,0-3 4 0,2-2 1 15,1-2 0-15,-1 2 3 0,-1-3 10 16,0 1 1-16,-2 2 5 0,-1 0 5 0,-4 2 5 16,3 2 0-16,-2-1-1 0,0 1-2 15,-3 1-3-15,3 0-3 0,-5 2 1 16,5-1-2-16,-5 1-3 0,0 0-2 0,13 1 1 15,-7 1 0-15,2-2-1 0,1 1-1 16,3-2-3-16,3-1-6 0,3-2-6 16,11-5-9-16,1-2-7 0,-1-3-6 0,4 0 2 15,-1-2 2-15,-2 1 0 0,-2 1 5 16,-1 0-1-16,-1 1 2 0,-7 3 3 16,-5 4 1-16,-3 0 10 0,0 1 4 15,-4 2 5-15,1 1 9 0,-4 1 8 0,2 1 11 16,-3 1 7-16,2 1 3 0,-2 1 1 15,1 2 0-15,1 1-1 0,-2 0-2 16,2 1 0-16,-2-1-3 0,-1 0 1 16,3-1 2-16,-2-1-1 0,-2 0-1 0,5 0 0 15,-1-2 1-15,0 1-1 0,-2 0-1 16,1-2 1-16,0 2-1 0,-4-3-1 0,6 2-2 16,-6-2-3-16,7 1-13 0,-7-1-49 15,7 2-100-15,1-4-4 0,-3 1-341 16,5-5 80-16,-1-5 68 0</inkml:trace>
  <inkml:trace contextRef="#ctx0" brushRef="#br0" timeOffset="14053.6692">22570 550 12 0,'1'-4'62'0,"-2"0"22"0,1-1 6 15,0 1-1-15,-2-3-4 0,-4 0-7 16,3 0-9-16,-7-4-6 0,-1 1-7 0,-2 1-5 16,-11-4-7-16,-4 0-6 0,-2 2-4 15,-2 1-4-15,-7-1-4 0,-36-7-2 16,18 7-3-16,-19-3-3 0,20 5-2 0,5 2-2 15,-31-3-1-15,5 0-2 0,14 3-1 16,-16 0 1-16,18 0 0 0,-21 2 1 16,16-1 3-16,-15 2 0 0,17 0 3 15,-21 0-2-15,21 0-1 0,-17 1-2 0,18 0-2 16,11 1-2-16,-32-2 1 0,20 2-1 16,9 0 1-16,7 1-1 0,-41 2 0 15,23 1 0-15,10 0 6 0,-28 2-4 16,0 1-1-16,21-2-1 0,11 1 0 0,-29 4-2 15,18-4 0-15,-16 6 1 0,19-2-1 16,11-2 1-16,-28 9 1 0,18-5-2 16,-14 7 2-16,18-4-2 0,-15 7 2 0,4 3 2 15,2 0-3-15,14-5-1 0,-18 10 1 16,5-1 0-16,-3 5-1 0,1 1-1 16,-23 17 0-16,27-16 1 0,-2 3-2 0,-19 15 2 15,22-12 1-15,2-2 2 0,-18 22 0 16,21-19 0-16,3 3 2 0,-20 18 2 15,21-17 1-15,0 5 2 0,-14 19 0 0,18-18 0 16,2 2 3-16,0 2 6 0,1 2-2 16,3 1-2-16,1-1 0 0,1 2 1 15,3 0-1-15,4 2 0 0,0 3 0 16,3 3 1-16,2 4-2 0,0 0 0 0,6-1 1 16,-2-1 1-16,4 1-3 0,-1-2-2 15,7-13 1-15,-3 19-1 0,5-21 0 16,3-6-2-16,0-5-1 0,2-1-1 0,-4 36-1 15,3-23-3-15,1-11-2 0,4-5-1 16,-2 1-1-16,4 0-1 0,0-1-1 16,1 0 1-16,2 1 0 0,3 0 1 0,0 2 5 15,13 29-2-15,0-19 0 16,6 11 0-16,-3-17 0 0,11 14 0 0,1-4 0 16,3-6-1-16,3 2-1 0,6-2-1 15,0-3 1-15,2-2 2 0,-1 1 0 0,7-1 2 16,1-1-2-16,3-1 1 0,24 12-5 15,-23-20 4-15,3 1-1 0,7-4-1 16,26 9-1-16,-26-15 5 0,5-1-4 16,5-2 0-16,27 8-1 0,-32-11 1 0,1 0 0 15,8-4-1-15,-2 0 0 0,7-1 1 16,1-3 2-16,-3 0-1 0,3-4-1 16,2 2 1-16,33 3 0 0,-39-5 1 15,-1-1 4-15,4 0-2 0,0-1 1 0,0-2-3 16,1-2-1-16,0-1 2 0,0-1 0 15,-4-3 0-15,0-6 0 0,1 3-1 16,1-1 1-16,-4 1 1 0,2-5 3 0,0 1 4 16,-3-5 3-16,-1-2 4 0,-1-2 1 15,-8 1 1-15,0-1-1 0,2-1 0 16,-2-3 0-16,-3 0-1 0,1-3-2 16,-3-2 0-16,-3-3-3 0,3-2-1 0,21-16-1 15,-30 12 0-15,1-2-1 0,24-18-2 16,-11-4 0-16,-19 14-1 0,15-23-2 0,-21 18 1 15,21-30-1-15,-12-1 1 0,-2 2 0 16,-18 19-2-16,13-30 0 0,-2 1-2 16,-2-1-2-16,-15 24-1 0,12-30-2 15,-14 28-2-15,12-33-1 0,-13 32 0 0,9-27-1 16,-11 26-1-16,7-30 1 0,-13 27 3 16,-2-1-1-16,-2-4 0 0,-3-1-1 15,1-4-1-15,-7-2-2 0,-3-1 0 16,1-2-1-16,-5-4-2 0,-6-35-3 0,-1 38 1 15,-4-32-1-15,0 38-2 0,-11-31 3 16,6 37-2-16,-8 4 0 0,-10-21-1 0,8 33 0 16,-4 1-2-16,-3 7-4 0,-4 1 0 15,-7 2-3-15,-4 2 2 0,-2 6 0 16,-5 3 0-16,-4 5-1 0,-6 3 0 16,-7 4 0-16,-2 7-2 0,-34-4 2 0,30 13 2 15,-8 8 1-15,-3 4 0 0,-6 6-3 16,-39 11 7-16,3 5-5 0,5 8 0 0,0 1-6 15,4 7 2-15,0 2 0 0,3 0-1 16,7 4-4-16,5 2-4 0,6 2-18 16,4 1-23-16,8 0-29 0,27-9-31 15,-21 14-36-15,32-10-168 0,2 1 56 0,2 6 46 16</inkml:trace>
  <inkml:trace contextRef="#ctx0" brushRef="#br0" timeOffset="20656.3486">19228 1581 15 0,'2'-12'84'0,"-1"3"20"0,-1 6 2 0,-1 4-4 15,1-1 2-15,-8 22 10 0,-11 45 7 16,-16 39 7-16,-8 15 1 0,3 9-2 15,-4 1-1-15,0 8-6 0,-3 0-7 16,2-2-8-16,2-9-8 0,2-11-9 0,15-43-5 16,2-8-9-16,8-21-8 0,3-13-4 15,5-10-5-15,2-6-4 0,0-4 2 16,4-3 4-16,-2-2 4 0,1-4-8 16,3-3-28-16,0 0-42 0,0-31-57 0,7-7-8 15,3-46-10-15,3-39-1 0,2 0 2 16,0 3 7-16,3 1 5 0,1-7 9 15,4 3 11-15,4 7 14 0,-7 37 14 0,15-21 15 16,-9 38 14-16,-2 17 7 0,-4 10 7 16,-4 9 7-16,3 2 3 0,-3 4 0 15,-1 6 1-15,-3 4 0 0,-1 6 2 16,-1 3 7-16,0 3 6 0,1 7 10 0,5 16 8 16,-2 5 5-16,10 38 2 0,-5 8 0 15,-7 8-2-15,-2 0-1 0,-2-1-3 0,-2-1-4 16,-2-20-7-16,0-11-14 15,-1-8-22-15,2 1-33 0,0 0-49 0,-2-3-44 16,2 1-41-16,-3-4-48 0,1-1-121 16,-2-3 54-16,-1-5 45 0</inkml:trace>
  <inkml:trace contextRef="#ctx0" brushRef="#br0" timeOffset="21316.6486">18956 2725 1379 0,'-11'-6'702'0,"1"-1"-324"16,1 1-182-16,2-1-93 0,4 0-50 16,2-3-27-16,3-1-17 0,8-14-14 0,5 0-6 15,5-1-3-15,23-21-4 0,1 1-1 16,-12 15-7-16,-3 6-14 0,-5 4-8 16,2 1-19-16,2 0-18 0,1 0-19 15,-3 1-18-15,0 1-9 0,0 0-8 0,-2 3 3 16,-2 0 3-16,0-1 12 0,-7 5 16 15,-1 0 10-15,-3 1 8 0,1 1 11 16,-4-2 7-16,1-1 8 0,-3-1 14 16,3 0 13-16,-3-1 16 0,-1-1 18 0,1 1 8 15,-2-3 12-15,0 4 11 0,0-1 14 16,-3 3 14-16,0-1 12 0,2 0 11 16,-1 2 13-16,-2 0 11 0,1-1 8 15,1 2 5-15,-1 0 2 0,-1 1-2 0,0 1-9 16,0 2-12-16,0 0-13 0,0 5-13 15,1-2-9-15,-1 2-2 0,3 14-3 0,2 19-3 16,-4 4 1-16,9 45-1 16,-5 4-2-16,-3 1-3 0,2 1-3 0,-1 1-2 15,-1-3-5-15,1-21-2 0,-2-13-4 16,2-8 0-16,-2 0-8 0,3-3-7 0,-3-3-8 16,2-1-10-16,1-4-21 0,0-6-19 15,-2-6-12-15,0-5-5 0,-1-3 9 16,-1-3 10-16,1-3 5 0,-1-3-21 15,0-4-26-15,0 0-23 0,-5-22-5 0,0-11 7 16,-2-9 9-16,-10-75 9 0,9 31 5 16,-7-35 13-16,7 37 20 0,7 16 21 15,1-19 23-15,6-1 11 0,3 9 14 16,0 22 10-16,2 12 5 0,2 8 2 0,13-26 5 16,-5 19 2-16,-6 15 3 0,3 6-1 15,-5 3 3-15,1 5-6 0,-2 5-5 16,-4 4-5-16,1 3-4 0,-3 3 0 0,2 4 0 15,-3 3-1-15,1 7-1 0,3 16-1 16,-7 5-2-16,-1 4-4 0,-3 2-13 16,1 1-22-16,-3-2-45 0,-1-3-42 15,-2-1-45-15,0-5-35 0,1-3-49 0,5-7-128 16,-3-7 59-16,4-3 48 0</inkml:trace>
  <inkml:trace contextRef="#ctx0" brushRef="#br0" timeOffset="21730.3448">19866 1880 1096 0,'8'-9'601'0,"-2"3"-278"0,-1 1-169 0,-3 2-85 15,4 3-41-15,-6 0-18 0,7 11-2 16,-2 4 7-16,4 23 9 0,1 40 10 16,-5 3 7-16,-1 7 2 0,-6 2 2 15,1 2-1-15,-3-3-3 0,2-2-2 0,2-24-1 16,-1-13-4-16,-1-8-3 0,2-2-7 15,0-1-4-15,0-4-7 0,0-7-7 16,-1-6-6-16,1-5-10 0,-1-3 9 0,1-3 5 16,-2-3-1-16,1-3-35 0,0-4-49 15,1-1-26-15,-8-12-8 0,0-14 8 16,-1-9 10-16,-7-43 9 0,3-6 4 16,3-2 8-16,5 0 15 0,6 1 19 0,8 1 14 15,5 2 20-15,6 9 8 0,4 10 3 16,-4 18 3-16,1 10 3 0,-1 7 0 15,1 5-1-15,1 2 3 0,0 3 1 16,-1 6 0-16,-4 3 0 0,-1 6 2 0,-5 3 1 16,1 2 3-16,-1 6 8 0,-2 2 6 15,-3 7 3-15,2 11 0 0,-5 4 1 16,-5 0-3-16,-1 2-2 0,-3-4-7 0,-3-2-13 16,0-2-28-16,1-6-42 0,0-6-37 15,1-2-41-15,0-5-186 0,1-5 54 16,1-4 45-16</inkml:trace>
  <inkml:trace contextRef="#ctx0" brushRef="#br0" timeOffset="21960.335">20261 1230 1141 0,'7'-18'649'16,"-1"6"-284"-16,2 3-172 0,-5 2-101 15,3 4-51-15,-4 5-16 0,4 4-2 16,-1 8 5-16,5 17 5 0,-2 8 9 15,3 38 6-15,-2 4 2 0,-3 2-1 0,0-1-2 16,0 6-1-16,-4-2-3 0,7 1-5 16,-6-24-13-16,4-15-19 0,-1-7-41 15,1-4-29-15,5-3-28 0,-2-4-13 0,1-3-41 16,0-10-16-16,-1-7-16 0,1-4-30 16,-2-7-125-16,4-8 55 0,2-11 47 15</inkml:trace>
  <inkml:trace contextRef="#ctx0" brushRef="#br0" timeOffset="22112.3592">20558 1903 238 0,'3'-33'130'0,"1"3"-29"15,-2 7 9-15,2 6 15 0,-2 3 5 16,-2 4-3-16,2 0-8 0,0 4-8 16,-2 3-2-16,0 3 5 0,0 0 3 15,0 0 3-15,-1 19-3 0,-2-3-4 0,1 13-7 16,-2 8-8-16,0-3-9 0,2 4-9 16,2-5-20-16,0-5-25 0,0-5-32 0,1-5-66 15,2 0-47-15,2-4-45 0,0-2-183 16,1-6 57-16,3-5 46 0</inkml:trace>
  <inkml:trace contextRef="#ctx0" brushRef="#br0" timeOffset="22257.3332">20666 1523 887 0,'-6'-13'517'0,"-1"3"-221"0,4 2-135 15,-3 2-83-15,3 0-74 0,1 2-133 0,0 1-13 16,0 1 10-16,-1 2 7 0,3 0-5 15,0 0-85-15,-2 6 36 0,3-2 30 0</inkml:trace>
  <inkml:trace contextRef="#ctx0" brushRef="#br0" timeOffset="23110.0112">21033 1742 4 0,'11'-14'123'15,"-1"1"67"-15,-5 3 35 0,2 1 14 0,-5 2 1 16,2 0-10-16,-3 1-14 16,0 1-16-16,-1 2-20 0,-1-1-20 0,-3 3-17 15,4 1-16-15,-11 4-14 0,-3 5-11 16,-7 9-10-16,-2 3-8 0,1 5-8 0,-17 24-6 15,15-14-8-15,8-5-8 0,6-6-5 16,2 4-7-16,6-4-6 0,2-5-7 16,2 0-4-16,5-3-6 0,4 6-4 15,5-3-6-15,7-7-7 0,3-5-18 0,7-4-11 16,2-8-13-16,35-15-6 0,-18 5-1 16,12-10 3-16,-15 0 1 0,-14 4 2 15,20-16 7-15,-20 7 6 0,-8 4 3 0,-5 2 3 16,-1-2 9-16,-1 0 15 0,-6 2 12 15,1 2 18-15,-6 4 18 0,-3 3 12 16,-1 4 4-16,-1 0 3 0,-4 2 0 16,0 2-3-16,-2 3-6 0,-3 1-3 0,1 0-6 15,-5 5-4-15,-8 1-1 0,-6 7-2 16,-1 2-3-16,-1 1-4 0,3-2-5 16,5-1-8-16,4-1-7 0,4-3-11 15,1 1-8-15,2-1-15 0,1-2-13 0,4 0-5 16,2-1-4-16,-1-1-4 0,4 0 0 15,2-3-1-15,3-2 3 0,1 0 0 16,4-3 3-16,1-1 0 0,-2 1 7 16,0 0 5-16,-3 1 10 0,-1 0 11 0,-1 1 4 15,0 0-1-15,-3 2 2 0,0-1-2 16,0 2 1-16,-1-1 2 0,-1 2 4 16,1 0 2-16,1 4 1 0,2-2 0 0,-3 3 2 15,5 0 1-15,-1 0 0 0,3 0 1 16,-1 1 0-16,-1-2 1 0,0-1 1 15,0-2 1-15,3-1 0 0,-1-2-1 16,5-3-9-16,9-7-19 0,-4-5-18 0,4-5-11 16,-6-6-12-16,15-28-14 0,-14 7-18 15,0-19-7-15,-11 9 1 0,-4 5 10 0,-2-32 10 16,-3 20 15-16,0 13 28 16,-5 7 25-16,4 1 18 0,-1 5 22 0,-2 3 21 15,0 4 18-15,2 6 14 0,0 9 9 16,-1 2 0-16,1 2-6 0,0 4-12 0,2 2-11 15,-1 4-9-15,1 3-6 0,0 0-3 16,-11 22-2-16,1 9-3 0,2 6-3 16,-5 41-3-16,5-16-2 0,3 23-9 0,1-2-16 15,3-21-34-15,1-10-38 0,1-11-39 16,0 1-23-16,3-2-32 0,0-1-27 16,0-5-20-16,-2-6-22 0,1-8-23 15,-1-2-147-15,-1-6 66 0,0-2 54 16</inkml:trace>
  <inkml:trace contextRef="#ctx0" brushRef="#br0" timeOffset="23298.06">21716 1721 146 0,'-2'-16'99'0,"0"0"-10"16,0-2 6-16,1 2 12 0,2-3 17 0,3 3 11 15,1-2 15-15,1 1 11 0,5-4 8 16,-2 3 4-16,2 3 0 0,-2 2-4 16,0 3-6-16,1 1-10 0,1 1-12 15,-1 3-12-15,-1 2-12 0,1 3-10 0,-2 1-9 16,-1 3-8-16,7 4-7 0,-7 4-7 15,7 10-10-15,-4-3-16 0,1 6-21 16,-2 0-26-16,1 2-59 0,-6-6-47 16,1-1-47-16,-2-4-44 0,3 0-39 0,-3-3-161 15,4-1 66-15,-4-5 54 0</inkml:trace>
  <inkml:trace contextRef="#ctx0" brushRef="#br0" timeOffset="23487.0639">21944 1268 15 0,'-7'-11'145'0,"2"2"53"0,-1 2 12 15,3 1-9-15,2 2-14 0,-3 1-20 16,2-1-24-16,2 4-27 0,-2-3-18 16,2 3-16-16,0 0-31 0,0 0-36 0,9 13-56 15,-1-2-49-15,3-1-29 0,6 8-111 16,3-3 38-16,-2 2 32 0</inkml:trace>
  <inkml:trace contextRef="#ctx0" brushRef="#br0" timeOffset="23709.9907">22120 1385 48 0,'3'3'31'0,"4"-1"-3"15,-4 2 5-15,-2-2 11 0,2 1 11 16,0 2 8-16,-2-1 8 0,0 3 3 0,3 1 0 16,-1-1-1-16,-1 0-1 0,0 1-6 15,2-1-3-15,0 0-2 0,-1 0 7 16,3-1 14-16,-2 0 13 0,4-3 5 15,2 1 9-15,0-3 2 0,2-1 2 0,6-3 0 16,2 0-3-16,8-6-1 0,-3 1 0 16,-4 1-3-16,-4 0-5 0,-1 0-8 0,-3 3-7 15,-2 0-10-15,-2 0-14 0,-1 2-32 16,1 0-76-16,-5 2-93 0,1 0-38 16,-3 2-185-16,-2 3 60 0,-5 3 51 15</inkml:trace>
  <inkml:trace contextRef="#ctx0" brushRef="#br0" timeOffset="23998.3613">19565 2889 124 0,'-7'12'184'0,"4"5"17"0,0 3-6 16,3 13-18-16,3 4-22 0,0 1-20 16,1 3-22-16,0-1-20 0,6 1-21 15,-5-2-27-15,0-1-31 0,1-1-47 16,0 0-47-16,2-3-44 0,-4-2-89 0,-1-1 36 15,-3-6 29-15</inkml:trace>
  <inkml:trace contextRef="#ctx0" brushRef="#br0" timeOffset="25556.2476">19079 3209 63 0,'40'-57'135'0,"21"-20"40"0,-8 28 19 15,2 4 7-15,6 8-2 0,3 6-7 16,4 8-10-16,-17 11-13 0,-6 8-12 16,-5 5-13-16,4 5-11 0,30 13-10 0,-9 8-8 15,-24-1-6-15,-9-1-6 0,-11 3-4 16,-1 3-4-16,1 35-5 0,-10-13-3 16,-8-9-6-16,-7-5-5 0,-5 2-5 15,-12 27-5-15,-8-7-4 0,7-18-5 0,-3-11-5 16,5-7-6-16,-4-3-7 0,4-4-10 15,0-3-14-15,1-7-28 0,4-5-57 0,5-4-54 16,4-6-49-16,-2-4-30 16,7-6-10-16,0-4 9 0,3-16 15 0,6-2 21 15,7-32 15-15,4 23 17 0,-2 11 25 16,-1 8 20-16,3 3 19 0,-1 2 21 0,2 4 10 16,-2 2 13-16,-1 6 7 0,-4 3 14 15,-1 4 9-15,-2 1 8 0,0 3 13 16,-2 4 14-16,4 4 12 0,-1 2 9 15,5 9 7-15,-1 3 13 0,0 4 0 0,3-1-1 16,-3 3-3-16,2-3-4 0,0-1-2 16,2-2-1-16,-3-2 3 0,-1-5 8 15,-1-5 9-15,1-2 8 0,-4-1 5 16,1-3 1-16,0-2-2 0,-2-1-4 0,1-4-5 16,2-3-7-16,-2 0-7 0,-1-5-9 15,-1-3-9-15,-5-1-11 0,0-3-13 16,-5 0-11-16,-3-1-6 0,-3-9-5 0,-5 3-4 15,-2 1-2-15,0 3-1 0,-3 2 1 16,5 4 1-16,2 2 5 0,2 5 2 16,2-1 0-16,2 3-3 0,-1 1-4 0,4 1-4 15,1-1-2-15,0 1-1 0,2-2-1 16,4 1 4-16,0 1-1 0,1 0-1 16,4 2 1-16,1 2-2 0,-1 2 1 0,8 2 1 15,6 6 2-15,-4 2 1 0,3 4 4 16,-3 1-1-16,-1 3 0 0,-3 2 2 15,-1-1 0-15,-2 1 0 0,-3 1 1 16,-2-5-1-16,-3-2 0 0,0-3 4 0,-2-3-2 16,0-1 0-16,-2-2-1 0,2 0 0 15,-2-2-2-15,1 0-2 0,1-2-3 16,-4-2-10-16,0 0-14 0,7-6 0 16,-3-2 0-16,6-6 0 0,-5 0 0 0,8-7 0 15,-4 2 1-15,0 3 3 0,-1 2 3 16,-1 2 5-16,3 1-3 0,-2 2 0 0,2 0 0 15,-4 3 1-15,1 1 0 0,0 3 4 16,-1 1 0-16,-2 1 2 0,-4 0 3 16,9 3 1-16,-3 0 1 0,-1 2 1 0,1 0 0 15,0 0 0-15,-2-1 0 0,-1 0 0 16,2-1 0-16,-5-3 0 0,6 5 0 16,-2-2 1-16,-4-3 2 0,6 2 2 15,-6-2 1-15,0 0 3 0,11-1 0 16,-2-1 2-16,-1-2 2 0,-2 0 4 0,-1-1 5 15,2 1 5-15,-2 0 7 0,0 1 6 16,-1 0 4-16,0 1 0 0,0 0-1 0,-4 2-4 16,3-4-3-16,2 1-5 0,-5 3-5 15,4-1-4-15,-4 1-3 0,0 0-4 16,0 0-2-16,11 1-1 0,-7 3-2 16,1 0-1-16,3 1-1 0,-2 0-1 0,4 4-5 15,0-2-7-15,4-1-11 0,-3 0-4 16,3 0-6-16,-4-2-4 0,1-3-2 0,2 1-7 15,-2-2 2-15,6 0-11 0,1-3 2 16,-1-1-1-16,1-1 0 0,10-6 7 16,-4 2 3-16,2-5 4 0,-4-3 3 15,-1 0 4-15,1-3 0 0,-3 1 3 0,0-3 7 16,-1 3 9-16,-4 1 9 0,-2 3 9 16,-3 2 12-16,-4 4 12 0,2 3 9 15,-3-2 5-15,0 3 1 0,-3 1-2 16,1 0-4-16,-4 3-7 0,2 1-6 0,0 0-5 15,-14 7-3-15,4 4-2 0,-7 7-1 16,0 1-1-16,-1 1-1 0,5 0-2 0,0 0-1 16,4-4-3-16,1 0-3 0,3-4-3 15,4-1-1-15,-1-2-4 0,2-1-3 16,0-1-8-16,2 0-9 0,3-2-8 16,0-2-12-16,4-1-9 0,2-1-13 0,-1-4-6 15,5-1-1-15,1-2-1 0,8-5 7 16,-3-1 6-16,-6 0 7 0,0 0 4 15,-4 3 6-15,-3 0 9 0,0 2 14 16,-2 0 15-16,2 2 7 0,-5 0 9 0,3 0 6 16,-4 2 2-16,2 0 1 0,-2 0-2 15,1 1-2-15,-2 1-2 0,1-1-3 0,-2 2-1 16,0 0-2-16,0 0 0 0,8 4-1 16,-7-2-1-16,0 1-1 0,2-1-2 15,0 0 2-15,-1 0-2 0,2 2-3 16,0-3-1-16,4 3-3 0,0-3-8 0,2 0-7 15,0-1-15-15,6-2-6 0,2-2-5 16,-4-2-3-16,3 0 0 0,4-6 2 0,0-2 4 16,-1 0 3-16,-4 2 4 0,-3 1 3 15,-4 1 4-15,0 1 5 0,-1 0 18 16,-3 2 6-16,1 1 9 0,-3 2 8 16,2 0 7-16,-1-1 2 0,-2 2-1 0,3 0-3 15,-4 1-3-15,0 1-3 0,1 0-3 16,-2 1-2-16,0 0-3 0,7 4 1 15,-6 0 2-15,0 0-3 0,1 3-2 0,1 1-4 16,-2 0-9-16,2 0-34 0,-2 0-31 16,0 0-40-16,2 0-48 0,0-2-56 15,-1 1 75-15,3-3-343 0,1-2 80 0,-2-3 66 16</inkml:trace>
  <inkml:trace contextRef="#ctx0" brushRef="#br0" timeOffset="25722.3796">21496 2673 1420 0,'-9'-4'763'0,"-3"1"-367"0,1-3-198 0,2 4-107 15,1 0-65-15,1 1-77 0,2-1-31 16,1 2-5-16,-1 0-2 0,5 0-7 16,-5 3 0-16,3-2-40 0,1 1-37 15,1-2-175-15,3 7 58 0,2-3 49 0</inkml:trace>
  <inkml:trace contextRef="#ctx0" brushRef="#br0" timeOffset="26082.3304">21565 2862 59 0,'4'27'102'0,"-2"-6"21"0,-1-1 8 0,2-6 0 15,-2 1-5-15,3-2-5 0,-1-3-6 16,-1 1-6-16,2-3-6 0,1 0-4 16,0-3-7-16,2 0-8 0,2-3-9 15,-1 0-8-15,-8-2-9 0,20-5-3 0,-7-1-7 16,2-1-4-16,6-7-5 0,-7 1 0 16,0 1 10-16,-1 1 14 0,-3-1 16 15,2 2 17-15,-3 0 16 0,1 0 13 0,-1 2 12 16,-2 1 5-16,-1 0 0 0,1 3-3 15,-5-1-10-15,5 0-10 0,-4 2-12 16,4 0-10-16,-5 1-9 0,-2 2-10 0,9-1-9 16,-9 1-7-16,8 1-7 0,-3 1-18 15,4 1-26-15,-1 1-53 0,0 1-55 16,4 3-54-16,-2 1-66 0,-1 1 78 16,1 3-380-16,-3-2 86 0,-4 1 73 15</inkml:trace>
  <inkml:trace contextRef="#ctx0" brushRef="#br0" timeOffset="26620.378">19961 3888 79 0,'-21'18'137'0,"0"5"24"16,1 2 12-16,2 3 4 0,1 2 2 15,3 0-5-15,-1 1-9 0,5 0-10 0,2-1-13 16,6-7-10-16,2-1-13 0,2-3-12 15,6 7-10-15,6-4-7 0,2-4-7 16,6-5-5-16,-1-6-6 0,1-6-5 16,11-4-7-16,0-8-7 0,29-14-9 0,-5-8-11 15,-19 2-10-15,-7 5-6 0,-7 1-6 16,-3-3-2-16,-5 0-2 0,-2-1 0 16,-5-1 1-16,-5 2 2 0,-4 3 5 15,-3 4 7-15,-7-2 8 0,-2 3 8 0,-3 2 8 16,-5 4 9-16,-1 5 5 0,2 4 3 15,0 4 1-15,-1 2-1 0,-10 7 1 0,0 0 0 16,2 5-2-16,3 3-2 0,3 0-4 16,0 2-6-16,7-1-6 0,4-2-8 15,4 0-10-15,2-4-13 0,3-1-12 16,4-2-20-16,3-2-13 0,2-1-12 0,2-2-20 16,3-3-29-16,7-5-24 0,10-5-35 15,2-5-23-15,24-21-23 0,-17 5-17 16,6-13-5-16,-16 8-159 0,-6 5 63 15,-5 1 52-15</inkml:trace>
  <inkml:trace contextRef="#ctx0" brushRef="#br0" timeOffset="27190.6912">20302 3668 580 0,'11'-23'255'0,"-2"5"-143"0,-4 5-61 16,1 4-27-16,-2 0-10 0,1 4 3 15,-3 3 15-15,1 2 23 0,-3 0 24 0,5 12 20 16,-5 0 19-16,0 9 5 0,-3 16 1 16,-2 5-2-16,-7 35 0 0,-5-5-5 15,6-20-3-15,1-12-7 0,3-4-9 16,-2-7-8-16,3 0-8 0,0-8-9 0,2-3-8 15,3-6-11-15,-2-1-12 0,2-4-10 16,1-3-9-16,1-2-12 0,3-4-11 16,1-2-22-16,5-6-6 0,7-7-2 0,3-2 2 15,2 0 0-15,-1-2 6 0,3 2-3 16,-3-1 5-16,0 3 11 0,-3 5 7 16,-6 2 1-16,1 2 2 0,-5 2 3 0,0 2 6 15,0 3 11-15,-4 1 12 16,0 0 7-16,-1 4 3 0,-3 0 2 0,0 2-1 15,0 5-1-15,-5 5-2 0,-5 9-4 16,-3 0-3-16,2 2-1 0,-3-8-4 0,4-1-4 16,3-5-7-16,-2-3-11 0,7-1-23 15,-4-3-35-15,4-1-28 0,2-3-17 16,0-2-7-16,0 0 6 0,0 0 12 16,0 0 3-16,0 0 8 0,21-9 6 0,-10 2 7 15,2-1 7-15,1 0 4 0,6-7 12 16,2 2 15-16,2-4-3 0,0-1 11 15,0-3 1-15,1-1 3 0,20-20-8 0,-13 8-7 16,-4 6-4-16,-8 0-15 0,0 2-5 16,-3-6-9-16,15-25-2 0,-15 20 5 15,0 10 22-15,-10 9 44 0,-1 4 17 16,1 3 14-16,-3 4 7 0,-1 3 1 0,0 4 9 16,-3 0 17-16,1 9 17 0,0 2 14 15,-2 11 9-15,0 14 4 0,-5 6-1 16,-1 41 1-16,-3-4-4 0,0-2-6 15,-4-1-8-15,3-18-7 0,0 23-9 0,1-2-6 16,2-21-7-16,3-11-11 0,-1-6-20 16,1-4-26-16,1-1-57 0,3-5-73 15,0-9-67-15,1-4-40 0,0-8 86 0,1-4-324 16,1-7 76-16,-2 1 64 0</inkml:trace>
  <inkml:trace contextRef="#ctx0" brushRef="#br0" timeOffset="27317.0961">20599 3603 1048 0,'-6'-16'568'0,"4"3"-258"0,1 3-181 15,-2 2-132-15,3 1-182 0,1 1-12 0,2 2-82 16,3 2 46-16,4 0 40 0</inkml:trace>
  <inkml:trace contextRef="#ctx0" brushRef="#br0" timeOffset="28597.6978">21023 3857 33 0,'4'1'112'16,"-2"-1"32"-16,3-2 8 0,3-3-1 16,4-4 0-16,0-2-7 0,6-8-8 0,-3-1-6 15,4-1-8-15,-5 0-7 0,1-1-8 16,-5 5-4-16,-2 2-3 0,-3 4 1 15,1 1 3-15,-4 2 3 0,0 1-1 16,0 1-3-16,-2 1-2 0,-3 2-4 0,2 0-3 16,-4 2-3-16,-3 2-2 0,-5 4-1 15,-11 7-1-15,0 3-2 0,0 4 0 16,1 3 0-16,-1 1-2 0,1 1-2 0,6 0-5 16,2-1-6-16,2-3-7 0,5-4-8 15,0 0-7-15,7-4-8 0,0-1-8 16,2-2-8-16,3-3-8 0,3 0-8 0,1-1-13 15,5-2-15-15,5-3-14 0,3-1-10 16,14-6-6-16,-1-3-4 0,2-2-5 16,31-16-3-16,-6-2-2 0,-16 4 3 15,6-7 1-15,-12 5 8 0,-7 5 3 0,-6 1 2 16,0 1 5-16,-1-1 7 0,-3 2 13 16,0 3 18-16,-3 2 11 0,-6 2 11 15,-2 4 14-15,-4 1 15 0,-1 3 11 16,0 0 6-16,-3 2 2 0,-2 0-1 0,-1 1-3 15,0 2-4-15,0 0-3 0,-10 5 1 16,4 0-1-16,-4 3 0 0,-3 4 0 16,0 7 0-16,-4 1-3 0,6 2-2 15,-1 0-4-15,1 2-2 0,4-7-6 0,2-1-6 16,2-3-6-16,2-1-3 0,4-1-6 16,1-4-8-16,-1 2-12 0,7-1-23 15,5-2-17-15,0-4-13 0,4-2-17 16,1-4-9-16,10-4-10 0,-1-1-7 0,1-4 5 15,-1-3-6-15,-4 0-2 0,1-4 1 16,-1 1 6-16,-1-6 3 0,-3 0 5 16,-1-2 9-16,-1 0 3 0,0-1 11 0,-1 0 1 15,-6-1 10-15,1 0 4 0,0 1 16 16,-5 2 19-16,-1 7 18 0,-2 3 11 16,-2 3 10-16,-1 4 9 0,-1 0 3 0,1 2 2 15,-1 0 2-15,-1 1 1 0,0 1 0 16,0 2-2-16,0 3-2 0,0-5-3 15,0 5-3-15,-1-6-4 0,1 6-5 0,0-6-7 16,0 6-4-16,0-5-5 0,0 5-3 16,1-4-2-16,-1 4-1 0,0 0-2 15,0 0 0-15,1-6 0 0,-1 6 1 16,0 0-3-16,3-4 3 0,-3 4 1 0,0 0-1 16,0 0-6-16,0 0-3 0,0 0-1 15,0 0 0-15,0 0-2 0,0 0 3 16,0 0 0-16,0 0 1 0,0 0 1 0,0 0 6 15,0 0-6-15,0 0 3 0,0 0-2 16,0 0 5-16,0 0 2 0,0 0 0 16,0 0 4-16,0 0 1 0,0 0 2 0,0 0 1 15,0 0 1-15,0 0-1 0,0 0 3 16,0 0-3-16,0 0-1 0,0 0-2 16,0 0-2-16,0 0-1 0,0 0 0 15,0 0-2-15,0 0 0 0,0 0-3 0,0 0 1 16,0 0 2-16,0 0-2 0,0 0-1 15,0 0 0-15,0 0 0 0,0 0 2 16,0 0 0-16,0 0 1 0,0 0 0 0,0 0 2 16,0 0 1-16,0 0 0 0,0 0 1 15,0 0 0-15,0 0 0 0,0 0-1 16,0 0 0-16,0 0-1 0,0 0-2 0,0 0-1 16,0 0 0-16,0 0-4 0,0 0 1 15,-9-4-5-15,9 4-4 0,0 0-4 16,0 0-2-16,0 0 6 0,0 0-7 0,0 0 0 15,0 0 3-15,0 0-2 0,0 0-3 16,0 0-1-16,2-11-1 0,1 7 2 16,0-3 0-16,-1-4 4 0,-1 1 0 0,3-4 2 15,1-3 0-15,-4 1 3 0,0-5-1 16,0 0 5-16,-1 0 8 0,0-1 7 16,2 2 12-16,-4 0 13 0,2 3 15 15,-1 3 10-15,0 2 7 0,1 3 2 0,-1 0-3 16,1 1-7-16,-1 3-7 0,0 2-5 15,1 3-2-15,0 0 1 0,-4 10 3 16,2 2 2-16,-1 18 0 0,-1 2-2 0,0 5-2 16,2 2-2-16,1 3-2 0,2 1-4 15,-2-1-11-15,1 2-19 0,1 0-39 16,0 0-34-16,0-1-25 0,0-3-36 0,3-2-47 16,-2-3-50-16,0-4 93 0,-1-6-341 15,0-7 79-15,1-2 65 0</inkml:trace>
  <inkml:trace contextRef="#ctx0" brushRef="#br0" timeOffset="28938.3617">21931 3674 2 0,'0'-8'119'0,"3"-2"48"0,5-4 14 16,7-8-5-16,2-2-8 0,4-3-11 15,22-17-8-15,-12 9-7 0,-6 11-5 16,-3 1-3-16,0 2-5 0,-2 2-5 0,-4 3-7 15,1 3-6-15,-8 3-6 0,0 2-6 16,-5 2-5-16,4 2-7 0,-6-1-7 16,2 2-5-16,-1 0-8 0,-1 2-8 15,-2 1-8-15,0 0-10 0,4-4-8 0,-4 4-10 16,0 0-9-16,0 0-7 0,10 10-3 16,-4-5 1-16,2 1-1 0,2 4 1 0,2 0 0 15,-1 0 4-15,10 5 5 0,-5-3 2 16,-4-3 4-16,-3 1 4 0,1-2 5 15,-3 0 8-15,-3-1 11 0,-2 1 10 16,0 1 6-16,-5 1 0 0,-9 14-2 0,-3 1-8 16,-9 0-15-16,-27 20-25 0,-6-3-66 15,4-4-92-15,-8-3 17 0,3-7-390 16,7-11 86-16,8-11 72 0</inkml:trace>
  <inkml:trace contextRef="#ctx0" brushRef="#br0" timeOffset="50359.9158">11266 4579 37 0,'0'0'64'0,"0"0"14"0,3 13 5 16,0 3 0-16,3 15-3 0,-2 3-3 0,3 4-6 15,-1 3-5-15,-2 2-5 0,7 35-5 16,-2-24-5-16,-3-11-2 0,-2-8-5 0,3 0-2 16,-3-3-2-16,5-1-9 0,-1-2-16 15,0-1-26-15,-3-6-51 0,5-5-98 16,-3-3 27-16,3-3-89 0</inkml:trace>
  <inkml:trace contextRef="#ctx0" brushRef="#br0" timeOffset="50560.8208">11525 5041 68 0,'-1'-5'142'0,"-2"1"38"0,2 1 14 15,0 0 1-15,0 1-9 0,1-2-13 16,-1 2-17-16,1 2-19 0,-1-6-29 16,1 4-43-16,0 2-50 0,0 0-66 15,0-4-49-15,0 4-43 0,0 0-79 0,0 0 37 16,0 0 32-16</inkml:trace>
  <inkml:trace contextRef="#ctx0" brushRef="#br0" timeOffset="50854.1647">11734 4471 1 0,'-1'-14'83'0,"-2"1"50"0,3 3 31 16,0 1 15-16,-2 1 5 0,2 1-10 15,-1 1-20-15,1 1-22 0,0 2-21 0,0 0-19 16,0 3-12-16,0 0-9 0,0 0-9 16,3 18-4-16,1-4-5 0,-2 4-4 15,4 11-4-15,-1 2-2 0,1 2-6 16,-2 2-9-16,4 1-19 0,0-1-39 0,-1-1-45 16,2 1-29-16,4-3-37 0,0-1-125 15,-1 0 45-15,7-4 36 0</inkml:trace>
  <inkml:trace contextRef="#ctx0" brushRef="#br0" timeOffset="51026.6411">12156 4813 41 0,'0'-3'113'0,"0"3"7"0,2-3-17 0,1 1-18 15,-3 2-18-15,1-3-19 0,-1 1-31 16,0 2-46-16,0 0-160 0,0 0 63 0,0 0 42 16</inkml:trace>
  <inkml:trace contextRef="#ctx0" brushRef="#br0" timeOffset="51831.0239">11565 5343 32 0,'-4'-2'116'15,"1"0"30"-15,2-1 4 0,1 3-5 16,0 0-9-16,0 0-6 0,-7 6-5 0,7-1-6 15,0 6-5-15,1 6-9 0,2 3-7 16,-1 14-9-16,0 3-8 0,4-1-5 16,-2 0-5-16,-2 1-8 0,3-1-14 0,-1-1-18 15,3-2-23-15,-3 1-43 0,5-4-39 16,0 0-34-16,-1-1-39 0,2-3-107 16,0-4 43-16,1 1 34 0</inkml:trace>
  <inkml:trace contextRef="#ctx0" brushRef="#br0" timeOffset="52049.2462">11857 5736 955 0,'1'-4'552'0,"-1"0"-223"15,1-1-136-15,-1 3-76 0,3-2-49 0,-2 0-30 16,-1 0-16-16,1 0-8 0,-1 1-2 15,0 1 3-15,0-1-1 0,0 0-1 0,1 1-10 16,-1-2-44-16,0 2-47 0,0 2-43 16,1-4-28-16,-1 4-25 0,1-2-107 15,-1 2 48-15,7 0 41 0</inkml:trace>
  <inkml:trace contextRef="#ctx0" brushRef="#br0" timeOffset="52371.2206">12032 5327 15 0,'12'-18'69'0,"0"4"24"0,-2 1 5 15,-1 6-2-15,2 2-6 0,-2 0-4 16,0 4-8-16,1 1-9 0,1 2-6 0,0 6-4 15,8 9 0-15,-3 4 3 0,-3 3 4 16,-3 5 3-16,-2 1-1 0,-5 3-1 0,4 0 2 16,-5-6-1-16,-1-7-1 0,0 0-2 15,0-1-2-15,2-2-6 0,-3-4-3 16,2-1-3-16,-1-2-1 0,0 0-4 16,0-2-6-16,4 0-4 0,-1-1-5 0,3-4-18 15,2-2-48-15,1-2-61 0,7-3-55 16,12-9-122-16,0-5 46 0,2 0 37 15</inkml:trace>
  <inkml:trace contextRef="#ctx0" brushRef="#br0" timeOffset="52548.324">12651 5389 33 0,'1'-1'138'15,"-1"1"50"-15,2-3 20 0,-1 2 7 16,-1 1-2-16,3-3-9 0,-3 3-14 15,1-2-16-15,-1 2-16 0,1-4-22 0,-1 4-33 16,0 0-43-16,2-3-55 0,-1 2-103 16,0-2-43-16,3 2-37 0,-1-1-90 0,4-2 44 15,-3-2 38-15</inkml:trace>
  <inkml:trace contextRef="#ctx0" brushRef="#br0" timeOffset="52762.3082">12851 4955 45 0,'0'-8'152'0,"2"2"37"0,2 1 2 0,-2 1-10 16,-1 2-13-16,0 1-13 0,-1 1-11 16,0 0-7-16,10 9-15 0,-5-2-12 15,0 6-10-15,4 2-17 0,2 10-20 0,-2 1-26 16,2 2-34-16,0-1-68 0,-1 2-40 15,1 0-43-15,3 1-113 0,-2-2 43 16,-1 1 37-16</inkml:trace>
  <inkml:trace contextRef="#ctx0" brushRef="#br0" timeOffset="53088.6639">11451 6368 15 0,'-2'4'104'0,"7"-4"48"16,6-2 33-16,15-9 24 0,71-33 15 15,14-13 6-15,16-9 1 0,11-8-4 16,10-5-9-16,12-3-13 0,-2 2-14 0,1 2-15 15,4 0-15-15,2 5-13 0,-5 1-14 16,-10 7-12-16,-12 6-11 0,-9 4-11 16,-9 6-11-16,-12 5-11 0,-37 15-14 15,-5 2-19-15,0 1-24 0,-16 7-33 0,-12 6-55 16,-6 2-40-16,-4 2-56 0,-6 2-58 16,-5 3 79-16,-4 1-313 0,-5 3 75 15,-7 3 64-15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116.04224" units="1/cm"/>
          <inkml:channelProperty channel="Y" name="resolution" value="1984.675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0-15T06:42:33.4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19903 11143 3 0,'-4'-7'35'16,"0"0"14"-16,0-1 3 0,-1 1-2 15,0 1-5-15,-5-4-5 0,-1 3-5 0,-3-1-5 16,-2 3-5-16,-1-1-4 0,-14 2-4 15,5 4-3-15,-9 0-1 0,-1 4 1 16,-3 4 1-16,0 3 2 0,-30 13 2 16,8 4 2-16,3 1 1 0,4 6 0 0,5 5 2 15,6 5 4-15,0 0 3 0,3 4 3 16,6 3 4-16,3 6 2 0,4 3 0 0,2 3 0 16,11-11 2-16,4-5-3 15,6-6-2-15,2 5-2 0,8 36-2 0,4-6-4 16,8-8-2-16,6-5-4 0,0-19 0 15,14 11-2-15,4-7 0 0,-2-21 1 16,18 11 1-16,6-10 1 0,3-7 0 0,10-8 6 16,-14-10 2-16,26-8 1 0,30-11 3 15,-36 0 0-15,30-13 0 0,-8-7 1 16,-36 6 0-16,23-19 1 0,-5-1-1 16,-7-6-2-16,-24 9 0 0,19-23-2 0,-7-3-3 15,-26 15 0-15,15-27 0 0,-26 23 0 16,-1-6 0-16,-11-2 5 0,-4-4 6 15,-9 14 10-15,-6 11 10 0,-2 5 8 16,-9-32 6-16,-6 22 4 0,-8-8-1 0,-10 8-4 16,-11 10-6-16,4 17-8 0,3 8-7 15,-2 8-6-15,-40 4-9 0,-7 11-5 0,-34 19-7 16,0 14-6-16,1 13-8 16,6 9-12-16,3 9-30 0,6-1-18 0,9 1-29 15,11-2-38-15,13 1-47 0,29-19-42 16,6 1-154-16,15-7 60 0,12-6 49 0</inkml:trace>
  <inkml:trace contextRef="#ctx0" brushRef="#br0" timeOffset="842.3924">19090 14032 30 0,'-11'132'73'0,"11"-39"19"16,7 38 6-16,16-8-8 0,7-6-10 15,9-9-7-15,-4-43-6 0,2-2-6 16,7-6-7-16,20 16-5 0,-15-28-4 0,7-6-5 15,6-5-1-15,-1-8 1 0,-7-10-1 16,21-4 2-16,-15-10 1 0,24-9-1 16,30-17 0-16,-12-12-1 0,-8-10-2 0,-9-13 1 15,-6-16-2-15,-2-13 0 0,-6-11 0 16,-7-9 3-16,-6-10-4 0,-5-6-5 0,-18-3-1 16,-6-6-5-16,-13 3-5 15,-12-6-1-15,-14 6 4 0,-14 2 6 0,-14 11 5 16,-11 11 8-16,-9 11 9 0,-9 16 8 15,15 33 5-15,-12 11 4 0,-11 14-1 0,-8 14-5 16,-43 18-5-16,6 20-5 16,-4 16-6-16,8 15-6 0,-2 13-6 0,7 8 2 15,5 18-19-15,7 1-18 0,7 4-51 16,8 3-31-16,13 0-48 0,9 1-48 0,11-4-138 16,17-1 53-16,17-33 44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116.04224" units="1/cm"/>
          <inkml:channelProperty channel="Y" name="resolution" value="1984.675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0-15T06:51:09.6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11909 10841 13 0,'-65'-22'32'0,"13"7"5"0,-23 3 1 0,-5 2-1 16,14 7-3-16,-20 3-3 0,-7 3-3 15,-32 6-2-15,0 3-4 0,2 3-3 16,-2 8-2-16,3 0-2 0,2 0-2 15,-7 5-1-15,3 1-2 0,4 3-1 0,3 4-1 16,-1 2-2-16,1 4-1 0,-4 3-2 16,-9 3 1-16,5 9-1 0,1 2-1 15,-4-1 0-15,5 1 1 0,-1-2 0 16,2 7-2-16,-2 1 1 0,0 0-1 0,-4 3 0 16,7 1 1-16,-3 0-1 0,0 3 0 15,5-2 0-15,6 3 0 0,4-1-1 16,2 8 0-16,6-3-1 0,2 7-1 0,0-2 4 15,1-3-1-15,8 4 0 0,3 2-1 16,4-5 0-16,-1 8 2 0,5-2-1 16,5 1-3-16,8-4-1 0,6 0 0 15,6-2-2-15,16-19-1 0,-9 32-1 0,18-26 5 16,3 3-2-16,4 3 0 0,4 3 0 16,4 3 3-16,7 0-5 0,5-16 0 15,7 22-1-15,6-1 4 0,16 25 7 16,8-8 7-16,10-10 9 0,6-7 6 0,13-2 8 15,14-1 5-15,7-8 4 0,6-4 5 16,12-4 0-16,14-4 0 0,10-1 1 16,8-2 2-16,6-1 1 0,10-5 1 0,6-2-4 15,3-2-1-15,11-3 0 0,7-5-2 16,8-2 4-16,6-4-5 0,3-5 2 16,0-6 2-16,3-7 2 0,4-6-1 15,2-10 3-15,8-1 5 0,7-5 2 0,14-5 0 16,0-8 4-16,1-7 3 0,0-14-3 15,-5-1-2-15,7-8-3 0,1-4-6 16,-6-3-4-16,-2-6-5 0,-8 1-4 16,12-3-3-16,-1-4-3 0,-3 2-3 0,1-3-2 15,-7 0 0-15,-3 4-3 0,-7-3-3 16,-10 3-2-16,-9 0-2 0,-6-1-4 16,-5-3 0-16,-7-3 1 0,-2-5-2 0,-8-3-3 15,-2-3-2-15,-11-6-4 0,-8-2-2 16,-1-2-1-16,-16-8-5 0,-2-4-9 15,-6-2 1-15,-10 1-3 0,-9-1 5 16,-10-3-2-16,-10 0-7 0,-12 3 6 0,-16-2 2 16,-13 2-3-16,-14-5-5 0,-18 23 6 15,-10-6-6-15,-18-41-17 0,-20 1-12 16,-22 3 5-16,-21-1-7 0,-26 0 4 0,-17 3 2 16,-28-2-1-16,-24-2 7 0,-28 11-1 15,-27 11 2-15,-27 12-2 0,-25 17 5 16,-24 14 4-16,-22 17-2 0,-18 20-2 15,-26 21 8-15,-18 21-4 0,-8 24 6 16,-9 21-1-16,-11 24-3 0,-5 34-8 0,-2 16-7 16,0 22-32-16,5 22-30 0,10 16-120 15,9 15 37-15,15 22 32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116.04224" units="1/cm"/>
          <inkml:channelProperty channel="Y" name="resolution" value="1984.675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0-15T06:52:39.2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12688 8295 26 0,'-35'14'43'0,"-25"19"8"16,20-11 4-16,6-3 0 0,7-1-2 0,-1 1-1 16,4 0-3-16,-2 3-3 0,6 0-4 15,-1 2-2-15,2 2-1 0,1 4 1 16,3 0-1-16,1 5 1 0,2 1 2 15,3 3 0-15,4 3 4 0,0 5-1 0,4-2 2 16,1 3 0-16,8 38 1 0,-1-25-1 16,7 13 0-16,-2-20-3 0,3-10-1 15,8 21 0-15,-4-16-2 0,-1-10 0 16,13 19-1-16,-4-16-2 0,-5-9 3 0,20 19 0 16,4-8 1-16,-12-13-1 0,-2-8 0 15,23 15-1-15,-13-15 3 0,-3-6 3 16,28 8-1-16,-16-10-1 0,-5-6 1 0,-3-3 0 15,5-4 4-15,39-4 3 0,-2-6 1 16,-4-6 1-16,-1-7-3 0,23-12 1 16,-32 5-3-16,28-17-2 0,-11-1-3 15,-26 8-2-15,18-19-2 0,-26 11-3 0,19-20-3 16,-23 17-2-16,17-18-3 0,-23 10-2 16,10-27-1-16,-21 23 0 0,-1 2-2 0,-6-6-1 15,0 2-2-15,-13 11-2 0,0 6-1 16,-7 3 0-16,2-37-3 0,-9 19-1 15,-4 10 0-15,-9-26 1 0,-10 7 0 16,-9 2 0-16,-7 8-1 0,-29-16 0 0,16 33-2 16,-11 8-2-16,-33-4-2 0,22 20-2 15,-5 7-1-15,-6 11-2 0,-2 2-1 16,-37 12 1-16,8 5 0 0,7 11-3 16,36-6-10-16,-30 16-13 0,41-6-39 0,3 3-40 15,3 6-49-15,9 4-40 0,12 5-43 16,10-6-125-16,13-3 61 0,5-1 49 15</inkml:trace>
  <inkml:trace contextRef="#ctx0" brushRef="#br0" timeOffset="1020.2777">12593 9721 114 0,'100'-40'172'0,"15"-2"26"0,8-3 8 15,11 1-3-15,1-1-8 0,2 1-14 0,-6 2-11 16,5 5-13-16,-10 0-12 0,-9 6-10 15,-8 2-11-15,-30 9-8 0,-2-1-6 16,-5 3-6-16,-21 4-6 0,-7 1-5 16,-11 3-6-16,-2 2-7 0,-4-1-6 0,-8 4-4 15,-5 2-4-15,-3-1-1 0,-2 1-3 16,0 1-4-16,-8 0-8 0,-1 2-14 16,0 0-13-16,-41 13-13 0,-29 10-10 15,-38 12-21-15,5 2-8 0,-7 2-11 0,-5 0-5 16,12 0-11-16,-3-1-2 0,6-2 3 15,30-9-14-15,-2 0-7 0,1 0-9 16,2-2-4-16,4 0-8 0,20-7-1 16,10-6 5-16,10-1 2 0,3-3 2 0,8-3-7 15,3 0-9-15,1-2-2 0,3 0 12 16,6-1 11-16,1-2 12 0,0 0 10 16,16-5 12-16,11-3 13 0,10-5 13 15,32-12 12-15,31-12 12 0,-25 10 8 0,-2 0 6 16,33-9 8-16,-3 3 6 0,-33 12 4 15,1 3 3-15,-1 1 1 0,-14 3-1 16,-14 6 1-16,-4 1 1 0,-6 1 0 0,-1 2 2 16,-6 0-1-16,-10 3 7 0,1-1 16 15,-6 0 15-15,-1 0 8 0,-6 2 1 0,-4 3-5 16,-8 0-6-16,-13 12-5 16,-36 13-5-16,-12 3-3 0,-42 12-4 0,3-1-8 15,2-3-6-15,0-5-13 0,4 0-17 16,27-13-33-16,0 1-53 0,1-1-42 0,3-3-49 15,17-2-58-15,14-6-122 0,10-1 57 16,1-2 48-16</inkml:trace>
  <inkml:trace contextRef="#ctx0" brushRef="#br0" timeOffset="2358.6097">10943 9458 58 0,'108'-46'103'0,"2"1"20"0,1 2 9 0,6 2-5 15,0 5-4-15,-5 1-8 0,-3 3-10 16,-30 12-9-16,1-2-9 0,0 2-12 16,-3 1-5-16,-23 7-6 0,-7 1-6 15,-9 3-7-15,-5 0-6 0,3 2-3 0,-5 0-4 16,-8 2-4-16,-4 2-4 0,-2 0-3 15,-5 0-2-15,-1-1-3 0,-2 3-3 16,-2 0-2-16,-7 0 3 0,13 0-3 0,-13 0 1 16,8 0 0-16,-8 0-3 0,3 4-4 15,-3-4-6-15,0 0-10 0,0 5-13 16,0-5-12-16,0 4-9 0,0-4-15 16,-1 5-12-16,1-5-20 0,-2 3-19 15,2-1-24-15,0-2-81 0,0 0 35 0,-1 5 29 16</inkml:trace>
  <inkml:trace contextRef="#ctx0" brushRef="#br0" timeOffset="2789.1816">10858 9601 17 0,'110'-34'89'0,"3"-4"34"15,8-2 11-15,14 1 8 0,-3 0-8 16,5 0-3-16,-5 4-14 0,-4 5-13 16,-12 2-10-16,-37 9-7 0,-6-1-7 15,-4 1-2-15,-18 4 3 0,-12 4 1 0,-8 2-1 16,-2-1-1-16,-2 3-2 0,-5 1-4 16,-8-1 3-16,1 2-8 0,-4 1-3 15,-3 1-7-15,-2 1 0 0,2-1-2 16,-2 2-3-16,-6 1 0 0,0 0-9 0,4-3-6 15,-4 3-30-15,0 0-57 0,0 0-52 16,-10 7-54-16,2-4-40 0,1 2-123 16,-6 3 53-16,2 1 44 0</inkml:trace>
  <inkml:trace contextRef="#ctx0" brushRef="#br0" timeOffset="4032.2773">11426 9371 17 0,'-56'92'50'0,"6"7"18"16,0 6 9-16,0 7 5 0,8 1 2 15,1 8-1-15,4-8 2 0,3-8 0 0,12-29-1 16,4 2-2-16,2-3-4 0,5-19-2 16,4-9-3-16,4-7-4 0,-2 1-1 15,3-2-4-15,2 1-3 0,1-5-4 0,4 1-2 16,-2-5 2-16,3-3-6 0,-2-5-7 16,2-5-5-16,-1-2-3 0,0-4-3 15,-2-2-3-15,-1-1 0 0,3-3-1 16,-2 0 0-16,-1-2 0 0,4-3-2 0,-4-2-8 15,0-3-6-15,0-2-1 0,1-3-7 16,-2-3-4-16,-5-4-6 0,2-2 2 16,-4-9 0-16,-3 4 0 0,-4-1-3 15,0 3 3-15,-1 3-3 0,-2 4-2 0,3 4 10 16,-3 4-12-16,3 1-2 0,-5 3 0 16,1 2-2-16,1 4 2 0,-11 3 0 15,1 2 3-15,3 0-2 0,3 0-4 0,7-1 1 16,-1 0-3-16,9-2-6 0,-2 0-13 15,3-2 0-15,2 0 5 0,4-2 1 16,-2-2 6-16,12-1-6 0,6-5-7 16,12-5-3-16,32-17-3 0,-5-3 2 0,-14 7 1 15,-6 1 4-15,-8 5 1 0,0 2 2 16,-3 2-2-16,-2 0-1 0,-9 4 4 16,1 5 6-16,-6 0 16 0,-5 3 8 15,2 3 6-15,-4 2 6 0,-3 2 3 0,-1 6 2 16,-8 17 1-16,-2 2 2 0,0 3 1 15,-18 33 0-15,2-5-4 0,11-15-25 16,6-8-66-16,3-3-107 0,7-8 30 16,8 5 26-16</inkml:trace>
  <inkml:trace contextRef="#ctx0" brushRef="#br0" timeOffset="10686.7312">12961 14045 39 0,'-4'5'68'0,"-2"0"9"16,3 1-1-16,-3-2-3 0,4 1-3 16,1-2 0-16,1 0 0 0,0-1-2 0,0-2-2 15,0 0-3-15,9-1-3 0,-6-4-4 16,4-2-5-16,2-2-3 0,-2-4-3 16,1 0-3-16,0-1 1 0,-1 1 6 15,-3 0 10-15,1 2 7 0,-1 0 5 16,-3 3 4-16,-1 1-2 0,0 1-7 0,-2 2-6 15,-3 1-6-15,1 2-3 0,1 0-5 16,-3 2-5-16,-2 1-3 0,1 2-5 16,0-1-4-16,-1 1-3 0,5-1-4 0,-2 1-5 15,3-2-3-15,0 2-3 0,2-1-1 16,0-3-1-16,0 0-1 0,2 1 2 16,-2-1 1-16,0 0 1 0,9-3-1 0,-8 1 3 15,4-1 2-15,-3 0 5 0,-1-2 6 16,0 2 6-16,-1-2 4 0,1-1 3 15,-2 1 0-15,1 1-4 0,-2 1-2 16,-3 1-11-16,5 2-14 0,-6-3-30 0,0 4-41 16,-3 2-32-16,4 1-34 0,-4 5-39 15,1 2-153-15,1 2 53 0,4 0 45 16</inkml:trace>
  <inkml:trace contextRef="#ctx0" brushRef="#br0" timeOffset="10993.6061">13121 14479 34 0,'1'8'74'0,"2"2"20"0,-2-4 7 15,2 2 1-15,0-3 0 0,4 1-1 16,-1-2-1-16,-1-1-2 0,4-1 1 15,0-2-2-15,-2-2 5 0,1 0 5 16,-2 1 8-16,4-4 9 0,-4 2 8 0,-2-2 5 16,2 0-2-16,-4 0-1 0,-2 0-6 15,-1 1-9-15,-4-1-8 0,2-1-10 16,-5 1-9-16,-1 2-10 0,-3-2-15 0,2 0-18 16,-4 2-26-16,1 0-32 0,3 1-62 15,3-1-54-15,0 1-56 0,-1-2-215 16,6 1 66-16,1-3 55 0</inkml:trace>
  <inkml:trace contextRef="#ctx0" brushRef="#br0" timeOffset="11232.8838">13286 13944 31 0,'-8'-10'173'0,"4"2"66"0,-1-2 27 0,2 2 6 15,0-2-8-15,3-2-16 16,3-5-17-16,5-8-18 0,6-5-18 0,2-1-18 16,19-19-16-16,-6 11-15 0,-3 8-13 15,17-16-12-15,-12 13-14 0,-1 8-15 0,-3 4-25 16,23-16-28-16,-12 12-35 0,-8 6-77 16,-1 3-66-16,-2 3-61 0,0 1 69 15,0 2-309-15,-4 1 74 0,-2 5 61 16</inkml:trace>
  <inkml:trace contextRef="#ctx0" brushRef="#br0" timeOffset="11478.5386">13410 14115 38 0,'-1'8'142'0,"1"-1"60"15,0-3 34-15,5 0 14 0,-1-2 2 0,5-2-3 16,9-2-8-16,12-6-10 0,2-4-15 16,29-18-15-16,0 0-15 0,-3-1-17 15,-3 0-16-15,-12 6-14 0,-11 2-15 0,-3 4-21 16,24-17-30-16,-15 9-39 0,-4 6-71 16,-3 3-133-16,21-18 22 0,5 2-333 15,-17 3 80-15,3-13 67 0</inkml:trace>
  <inkml:trace contextRef="#ctx0" brushRef="#br0" timeOffset="12524.8934">15632 13341 12 0,'4'-26'119'0,"0"1"54"0,-2 0 20 0,-2-10 6 16,-5 0-3-16,1-1-7 0,-5 2-10 16,-2 0-6-16,-4 4-10 0,-3 3-9 15,-3 5-11-15,-1 3-12 0,-8 8-13 16,0 4-11-16,-4 9-9 0,-5 7-7 0,-31 21-6 15,-16 25-8-15,35-14-5 0,10 9-6 16,3 2-6-16,15-10-5 0,8-5-5 0,4-3-6 16,8-1-4-16,4 0-4 0,5-3-5 15,4-1-2-15,5-4-2 0,3-4-2 16,3-4-4-16,4-7-1 0,5-5-3 16,5-5 0-16,0-5 1 0,1-4-2 0,31-16-2 15,-25 3 0-15,-6-1-2 0,-12 0 1 16,1 1 0-16,-6-5 0 0,-4-2 0 15,-3 2 4-15,-3 0 13 0,-3 6 10 16,-3 4 10-16,-3 4 5 0,0 3 2 0,-3 2-1 16,-1 2-3-16,-2 4-4 0,-1 2-6 15,-2 4-4-15,-3 3-1 0,-6 11-5 16,4 0-3-16,4-2-4 0,-3 7-3 16,8-5-3-16,1-3-2 0,4 0-2 0,3-2-2 15,0 0-2-15,5-2-3 0,3-1-3 16,0-2-2-16,4 0-6 0,0-5-17 15,5-2-10-15,-1-4-7 0,10-3-9 0,-2-5-5 16,-2-4-5-16,0-4-4 0,-5-3-2 16,-6-5-4-16,1-2 5 0,-4-3 4 15,-4-1 2-15,-1 0 11 0,-3 3 12 16,-2 5 13-16,2 6 16 0,-2 3 7 0,0 1 8 16,-1 4 3-16,1 2 0 0,-1 1-2 15,1 1-4-15,1 2-2 0,2 0-2 16,-1 3-1-16,1 1-1 0,5 1-2 15,4 1 2-15,1 5-1 0,12 5 0 0,-2 1 1 16,2 3 1-16,0 2-1 0,0 1 4 16,-1 0-2-16,0 2 0 0,-4-2 2 15,2-1 0-15,-6 1 0 0,-4-3 3 16,-2-3 2-16,-4 1 1 0,0-3 2 0,-5 1 1 16,1-2-1-16,-3 0-3 0,-1 0-8 15,-1 0-20-15,-1-3-33 0,-1 0-28 16,-1 0-42-16,-3-2-49 0,0-3-30 0,0-1-19 15,0-2-17-15,-2-1-8 0,-2-4-151 16,1-3 65-16,-2-1 55 0</inkml:trace>
  <inkml:trace contextRef="#ctx0" brushRef="#br0" timeOffset="12935.3726">15933 13193 481 0,'-3'-18'214'0,"1"1"-119"0,2 1-45 16,3 0-7-16,1-1 8 0,3 2 20 16,4-10 19-16,3 2 17 0,3 0 15 15,3 1 9-15,7 1 9 0,0 3 4 0,5 2 0 16,0 2-2-16,0 4-4 0,1 3-6 15,1 3-8-15,-2 7-6 0,0 2-7 16,-2 5-4-16,-2 4-6 0,-1 1-6 16,-5 5-3-16,-2 3-4 0,-3 2-4 0,-6-1-4 15,-3 1-5-15,-4-3-4 0,-4-3-4 16,0 0-4-16,-3-1-4 0,-5 8-6 16,-2-2-8-16,-3-3-13 0,0-5-15 15,0-4-13-15,3-5-16 0,0 0-18 0,-1-3-20 16,1-4-16-16,2-2-19 0,-4-5-12 15,3-3-7-15,2-3-2 0,2-2 4 16,3-5 6-16,2 0 6 0,5-9 11 16,3-2 5-16,3 1 7 0,8 1 19 0,0-2 21 15,1 5 15-15,2 1 16 0,4 1 8 16,0 5 7-16,-1 3 6 0,-3 3 2 16,1 6 5-16,-5 4 3 0,-1 3 4 0,1 3 4 15,5 6 5-15,0 6 4 0,-3 4 2 16,-3 1 0-16,0 6-3 0,-4 1-2 15,-2 0-3-15,0 1-3 0,-3-1-6 16,-2-6-12-16,-2-3-17 0,-3-3-40 0,2-2-58 16,0-3-63-16,-1-3-38 0,-1 1-33 15,-1-5-218-15,0-2 73 0,0-1 62 16</inkml:trace>
  <inkml:trace contextRef="#ctx0" brushRef="#br0" timeOffset="13102.8886">16601 12519 80 0,'-3'-7'131'0,"-1"0"22"15,1 2 6-15,0-1-3 0,0 1-10 16,0 3-17-16,3 2-16 0,-1-4-23 0,1 4-34 16,0 0-42-16,1 10-77 0,4-3-131 15,2 9 32-15,5 10 27 0</inkml:trace>
  <inkml:trace contextRef="#ctx0" brushRef="#br0" timeOffset="13820.2616">17231 12850 97 0,'0'-14'161'16,"-3"-2"36"-16,-4 2 4 0,-1 1-9 15,-1 2-15-15,-6 1-14 0,1 2-14 0,-5 3-14 16,-1 4-7-16,-13 3-13 0,1 5-9 16,4 3-8-16,2 4-7 0,3 4-8 15,4 5-8-15,3 3-5 0,9 3-7 16,4 2-8-16,10 2-5 0,3 1-5 0,4 1-3 15,22 25-3-15,-1-7-2 0,5-7-4 16,-10-11-3-16,-1-8-3 0,-5-3-2 16,0 0-1-16,1-2-4 0,-3-3 0 15,-4 2-3-15,-1-4-1 0,-7-5 5 0,-3 1 6 16,-5-4 4-16,-1-2 2 0,-2 0 4 0,-4-3 1 16,-2-2-2-16,-3-2 0 15,2-3-4-15,-14-11-6 0,0-7-11 0,2-5-10 16,-17-32-23-16,9-7-16 0,6 0 1 15,11 13-12-15,4 9 7 0,3 6 9 0,3 0-3 16,1 3 4-16,3 2 9 0,2 4 8 16,2 4 5-16,-2 6 8 0,1 3 5 15,1 2 5-15,2 2 3 0,1 1 3 16,-2 5 2-16,1 2 3 0,-1 2 3 0,1 3 1 16,0 1 1-16,4 6-2 0,-1 0-1 15,4 9-1-15,0 0-2 0,2 1-2 16,-6 0-1-16,2-2 0 0,-4-4-2 15,2-2-2-15,-1-1 0 0,-1-1-3 0,1 0 1 16,1-3 0-16,0-2 0 0,-1-3-1 16,1-2-1-16,2-3-1 0,3-4-1 15,5-6 1-15,-3-2-2 0,2-4 1 0,-4 0 2 16,-1-1 6-16,-1 0 10 0,-2 2 8 16,-1 4 9-16,-5 2 9 0,2 4 10 15,-4 0 4-15,0 3 1 0,-1 0-4 16,-1 2-3-16,-1-1-4 0,0 3-5 0,2-2-4 15,-1 2-7-15,-1-1-5 0,1 2-5 16,-1 0-3-16,3 1-7 0,0 0-12 16,5 1-26-16,2 0-39 0,4 1-36 15,5 0-50-15,13 1-56 0,0 1 58 0,3 0-446 16,1-1 97-16,2-1 82 0</inkml:trace>
  <inkml:trace contextRef="#ctx0" brushRef="#br0" timeOffset="14602.3595">17790 12782 90 0,'0'-10'146'0,"2"-1"33"16,2-3 14-16,3-1 2 0,6-5-4 16,-1 5-11-16,1 2-12 0,0 4-13 15,2 0-13-15,0 2-13 0,0 3-12 16,1 2-10-16,-2 0-10 0,-2 4-9 0,3 0-7 16,0 4-7-16,-1-1-5 0,-4 4-4 15,4 0-5-15,-6 3-4 0,0-1-4 16,2 1-4-16,-5-2-5 0,0-1-5 0,-1-3-4 15,-2 1-3-15,1-1 1 0,-1-3-1 16,2 1 1-16,-2-2-1 0,1-2-3 16,-3 0-3-16,9-5-3 0,-4-1-2 15,4-5-2-15,-1-3-5 0,7-9-1 0,0-1-1 16,0 0-1-16,2-1-2 0,-2 2-1 16,0 2 0-16,-2 3 2 0,0 3-1 15,-3 4-3-15,-3 2-1 0,1 4-1 16,-1 0 2-16,0 3-1 0,-1 2 1 0,-6 0 2 15,12 7 0-15,-4-2 3 0,-3 2-1 16,4 6 3-16,-3 0-2 0,1-1 0 0,0 0-3 16,-1 2 0-16,0-4 0 0,-2 1 0 15,1-3 0-15,0-1 1 0,0-1 1 16,1 0 3-16,-1-1-1 0,2-2 2 16,4-1-1-16,-1-2 1 0,-1-1-2 0,7-2 1 15,-1-3 0-15,10-3-2 0,-1-3-2 16,-2-4 0-16,0 2-1 0,-2-2 0 15,0 1-1-15,-5 3 2 0,-3 1 5 16,-2 3 5-16,-2 1 3 0,-1 3 2 0,1-1 2 16,-3 0-1-16,0 2 1 0,0 0-1 15,-3 1-4-15,2 0-2 0,0 2-1 16,-4 0-1-16,7 0 0 0,-4 0 1 16,2 3 0-16,2 1-1 0,1-2 1 0,2 2 0 15,0-1 2-15,2 2-1 0,5-2 2 16,-2 1 0-16,2-1 0 0,2-2-1 15,0 2-2-15,1 0-2 0,1-3-6 0,0 0-8 16,1 0-22-16,0 0-9 0,-2-2-8 16,1 2-8-16,1-1-5 0,-5 1-7 15,3-3-10-15,-2 2-7 0,-3-1-6 16,-3 1-5-16,1 0-11 0,-3-1-15 0,-1 1-20 16,-2 1-33-16,1-1-53 0,-5 1-228 15,2 1 75-15,-2 0 62 0</inkml:trace>
  <inkml:trace contextRef="#ctx0" brushRef="#br0" timeOffset="15355.5073">13435 15727 44 0,'-7'0'70'15,"5"1"10"-15,-2 2 3 0,1-3-2 16,2 3-4-16,0 0-5 0,1 0-5 0,0 1-5 16,1-1-3-16,-1 1-1 0,1-1 0 15,2-2 4-15,1 0 5 0,-2 0 6 16,3-1 5-16,-5 0 0 0,8-3 0 0,-2-2-2 15,-1-1-6-15,0-3-5 0,-2 2-1 16,3-1 5-16,-4-2 3 0,2 3 4 16,-2-2 2-16,-1 3 3 0,-1 0 0 15,0 2-1-15,-1-1-3 0,-1 2-5 0,-1-1-5 16,2 2-4-16,-2 1-7 0,3 1-5 16,-7-1-6-16,5 0-4 0,2 1-1 15,-7-1-7-15,7 1-5 0,-4 0-2 16,4 0-1-16,-7-2-2 0,7 2-2 0,-2-1 0 15,2 1 0-15,-2-2 4 0,1-1 2 16,-2 1 2-16,3 2 1 0,-2-6 4 0,2 2-2 16,-1 2-1-16,0-2-1 0,0 2-1 15,0 0-3-15,-1-1-6 0,-1 1-15 16,3 2-49-16,-2-1-44 0,2 1-42 16,-6 4-38-16,4 2-29 0,0 4-40 0,-2 3-134 15,0 3 62-15,3 3 51 0</inkml:trace>
  <inkml:trace contextRef="#ctx0" brushRef="#br0" timeOffset="15722.6723">13653 16259 47 0,'8'11'76'16,"-2"-2"12"-16,0 0 1 0,1 1-2 16,0-2-6-16,3 1-3 0,-2-2-4 0,0-2-2 15,-2-2-2-15,3 1 3 0,0-2 0 16,0 0 4-16,1-2 1 0,-1-1 3 16,0 0 2-16,1-1 5 0,-4-2 8 0,0-1 14 15,1 2 7-15,-4-2 6 0,1 0 4 16,-1 0 3-16,-4 0 0 0,-1 1 0 15,-2-2 0-15,-1 0-4 0,-1 1-7 16,-2 2-6-16,-2 0-7 0,1 1-7 0,1 1-11 16,-3 1-7-16,0 1-9 0,1 1-7 15,0 1-12-15,-1-1-20 0,2 1-29 16,2 0-71-16,2 2-48 0,-1-2-39 16,6 1-44-16,3-2 71 0,2-2-324 0,12-1 74 15,12-8 64-15</inkml:trace>
  <inkml:trace contextRef="#ctx0" brushRef="#br0" timeOffset="16738.2458">14939 15350 82 0,'-15'-6'148'0,"1"-1"30"0,4 0 11 0,1-4 4 16,3-1-1-16,1-2 0 0,5-1-2 0,8-12-5 15,3-1-7-15,8 1-9 16,23-19-12-16,5 5-13 0,-6 18-13 0,-2 7-12 16,-2 5-10-16,4 6-10 0,0 2-11 15,1 4-8-15,1 5-6 0,31 12-7 0,-26-1-7 16,-13 1-4-16,-8 0-5 15,-5 2-3-15,-2 1-3 0,-1 2-3 0,-8-1-3 16,-1 2-2-16,-1-4-2 0,-7-2-2 16,2-5 1-16,-2-1-1 0,-2-2 0 0,-1-1-2 15,-2-1-3-15,0-3-8 0,1-1-10 16,-4-3-8-16,3-1-9 0,-6-3-2 16,-1-6-4-16,0-3 0 0,-2-9-5 15,1-3 6-15,1-2-2 0,6 4 0 0,1 4 3 16,3 0-2-16,3 0 3 0,2 0-1 15,6-7 5-15,3-2-1 0,6 5 4 16,2-2 1-16,2 2 0 0,30-17 2 0,-16 12-3 16,-3 7 3-16,-4 3-1 0,30-12 2 15,-14 5 2-15,13-9 2 0,-4 4 0 16,-19 6-2-16,-1 4 1 0,-8 3 1 16,0-1 1-16,-1-1 0 0,-3 0 2 0,-2 0 0 15,-3-1 0-15,-3 0 4 0,-7 3 3 16,-1 2 2-16,-5 3 0 0,-3 0 0 15,-2 2 0-15,-2 2-1 0,-3 3 0 16,-2 1-1-16,-3 2 0 0,-6 6-1 0,-7 5-1 16,-3 7 2-16,-20 24 0 0,7 6 2 15,7 9 4-15,-1 0 3 0,17-11 1 16,7-5 0-16,6-4 0 0,4 1-1 0,4 2-1 16,2 1-1-16,3-1-1 0,21 25-2 15,-3-22 0-15,0-13-1 0,0-9-1 16,5-4-1-16,2-6-1 0,6-4-2 15,0-7-3-15,34-14-7 0,-3-11-15 0,-11-7-14 16,19-24-19-16,-30 11-11 0,-9-6-12 16,-4-10-8-16,-5-8-9 0,-9-6-8 15,-7-10-2-15,-10-4-4 0,-6-3 5 16,-9-37 6-16,-2 43 11 0,-3 1 17 0,-1 8 13 16,-2 10 33-16,5 23 22 0,2 12 13 15,-1 11 12-15,4 5 8 0,0 6 5 16,1 2 0-16,-1 3-2 0,2 4-1 15,1 3-2-15,-5 6-1 0,4 5 0 0,-2 13 1 16,3 7-2-16,3 4-1 0,3 4-2 16,2 2-2-16,9 40-2 0,6-6-3 15,0-3-6-15,4-3-10 0,0-3-17 0,-3-19-32 16,6 17-23-16,-5-21-27 0,-3-8-33 16,-4-4-37-16,2-1-35 0,-1-4-40 15,-1-3 99-15,-4-3-319 0,-2-6 75 16,-1-3 62-16</inkml:trace>
  <inkml:trace contextRef="#ctx0" brushRef="#br0" timeOffset="17371.157">16620 14794 46 0,'-3'-11'77'0,"0"-2"20"0,4 1 21 16,4-3 12-16,2-2 11 0,6-5 11 16,4-4 5-16,3 4 4 0,1 0-2 15,1 2-5-15,5 4-6 0,-1 4-9 0,1 1-9 16,-4 6-8-16,0 5-7 0,-3 3-6 15,10 5-6-15,-3 5-5 0,-1 1-3 16,-1 4-6-16,-2 3-4 0,-1 1-8 16,-3-1-7-16,0 2-6 0,-2-3-5 0,-3-1-6 15,-1-6-5-15,-2-2-1 0,-2-1-7 16,-2-5-3-16,3-1-3 0,-3-1-6 16,2-4-11-16,-2-4-12 0,6-4-15 15,2-10-17-15,0-4-4 0,-5-4-9 0,-3-6-2 16,-2-4-3-16,-1 0 7 0,-1-1 5 15,-5 1 18-15,4 3 18 0,-1 7 8 16,0 6 9-16,-1 4 10 0,0 3 8 0,0 3 5 16,0 1-1-16,0 2-3 0,1 2-4 15,-1 4-5-15,0-1-3 0,0 3 0 16,0 0-2-16,0 0-2 0,4 15-1 16,2-4-2-16,1 4 0 0,5 9-3 0,0-2 0 15,2 2-3-15,2-1 0 0,1-2-1 16,-2 2 2-16,1-3-2 0,-1 0-3 15,-2-5-3-15,-2-2-5 0,-2-2-3 16,1-3-6-16,0 0 1 0,-4-2-2 0,1 0-4 16,1-2-11-16,-3-1-11 0,2 1-3 15,-1-2-7-15,0 0-3 0,1 1 1 16,-3-2-4-16,0 0 1 0,-4-1-5 0,7 3 11 16,-3-2 4-16,-4-1 5 0,7 2 3 15,-3-1 2-15,-4-1 3 0,4 3-9 16,-4-3 12-16,5 1 2 0,-5-1 3 15,0 0 1-15,5 2 1 0,-5-2 4 16,4 1 2-16,-4-1-1 0,0 0 2 0,0 0 4 16,5 3 5-16,-5-3 3 0,0 0 5 15,4 1 6-15,-4-1 3 0,0 0 2 16,0 0 1-16,0 0 0 0,0 0-2 0,0 0-5 16,6 2-14-16,-6-2-39 0,0 0-40 15,0 0-45-15,0 1-45 0,0-1-41 16,0 0-157-16,0 0 61 0,0 0 51 15</inkml:trace>
  <inkml:trace contextRef="#ctx0" brushRef="#br0" timeOffset="17762.4927">17501 14347 83 0,'0'-8'160'0,"2"-1"40"15,1 1 5-15,0 1-1 0,3 1-10 0,2 3-11 16,0 1-9-16,4 2-10 0,3 2-10 16,10 7-12-16,-1 3-10 0,2 2-10 15,-3 3-10-15,1 2-9 0,-3-1-7 0,-1 3-7 16,-3 0-7-16,0-1-3 0,-6 2-4 15,0-4-4-15,-4-3-2 0,-1-4 1 16,-3-2 2-16,0-1 3 0,-2 0 4 16,0-2 5-16,1-1 1 0,-4-1 2 0,1-1-3 15,1-3-6-15,0 0-9 0,0 0-7 16,-9-13-10-16,5-1-11 0,-6-13-11 16,4-6-11-16,2-3-16 0,-2-5-33 0,3 0-15 15,3 0-22-15,3 1-24 0,0 3-33 16,2 2-49-16,-1 3-44 0,0 3 85 15,2 5-369-15,0 5 83 0,-1 5 70 16</inkml:trace>
  <inkml:trace contextRef="#ctx0" brushRef="#br0" timeOffset="18174.7719">17804 14064 77 0,'7'6'138'0,"0"0"34"0,2 5 13 0,6 7 2 16,1 3-4-16,-1 3-7 0,2 1-11 15,-1 1-10-15,-1 1-13 0,-3-1-9 16,5-1-12-16,-5-2-9 0,1-3-10 0,-1 2-10 16,-3-7-7-16,0-3-6 15,-2-2-7-15,-2-4-5 0,0 0-3 0,2-2-4 16,-3-1-1-16,2-3-3 0,-6 0-2 15,17-10-5-15,-4-1-4 0,2-10-5 0,0-5-5 16,-2-4-3-16,1-4-3 16,-1-2-2-16,-2-1 0 0,1 3 8 0,-1 2 10 15,0 0 8-15,-3 7 4 0,0 6 1 16,-4 5 0-16,1 3-6 0,-3 2-6 0,3 2-6 16,-1 3-3-16,0 2-3 15,-4 2-2-15,0 0-2 0,14 8-3 0,-2 3-2 16,5 9-3-16,3-1-1 0,-1 1-7 0,0 3-13 15,5-3-31-15,0 1-13 0,1-5-21 16,0-1-25-16,6-3-43 0,-1-5-51 16,4-5-57-16,1-5-248 0,4-7 81 15,27-14 68-15</inkml:trace>
  <inkml:trace contextRef="#ctx0" brushRef="#br0" timeOffset="18419.5059">18906 13079 105 0,'-6'-8'187'0,"-2"1"37"0,2 3 8 15,1 2 1-15,0 2-7 0,-1 3-7 16,1 5-8-16,-3 6-11 0,0 12-12 0,1 7-14 16,3 5-15-16,3 4-14 0,2 5-12 15,5 45-12-15,1-3-11 0,5-4-8 16,1-5-14-16,2-4-18 0,0-3-21 15,-4-19-24-15,2-13-26 0,-4-5-55 0,2-2-40 16,3-2-50-16,-2 1-54 0,1-5-41 16,-2-2-170-16,0-2 69 0,0-7 57 15</inkml:trace>
  <inkml:trace contextRef="#ctx0" brushRef="#br0" timeOffset="19358.6178">18842 13810 98 0,'-2'-8'163'0,"-2"-1"32"16,3-1 17-16,2 0 5 0,3-4-1 15,1 0-9-15,10-5-10 0,2-1-18 0,4 3-17 16,0 2-15-16,5 1-15 0,-1 4-13 16,1 0-12-16,-3 5-12 0,-6 3-9 15,1 2-9-15,-2 1-7 0,2 3-7 0,-3 1-5 16,1 0-6-16,-2 2-7 0,1 1-11 15,-5-2-10-15,2 2-10 0,-2-2-11 16,-1 0-24-16,-1-2-14 0,-2 0-13 16,-1 0-2-16,0-2-1 0,0 1 1 0,-5-3 0 15,6 3 4-15,-6-3-6 0,0 0 2 16,11-1-5-16,-11 1 7 0,9-3 2 16,-4 0 3-16,-5 3 7 0,12-6 3 15,-6 4 5-15,0 1 9 0,-6 1 12 0,14 2 12 16,2 4 8-16,6 7 12 0,0 7 12 15,3 4 6-15,15 31 7 0,-4 3 9 16,-5 8 5-16,-1 4 3 0,7 32 0 0,-17-32-1 16,0 2-4-16,-1 2-3 0,-6-2-3 15,-5-15-3-15,1-9-3 0,-4-4-2 16,-3-1-2-16,1 1 2 0,-2-4 3 16,-6 1 5-16,0-4 3 0,1-2 1 0,-5-3 2 15,1-4 2-15,-1-4 2 0,-2-5 0 16,1-4 0-16,-1-5 0 0,0-3-2 15,1-2-3-15,1-6-9 0,-4-6-14 16,-2-14-19-16,-1-13-21 0,-15-70-44 0,19 22-34 16,4-12-38-16,6-45-29 0,7 0-41 15,6 3-8-15,4 15 11 0,0 38 15 16,-3 4 18-16,2 4 24 0,-1 26 18 16,-2 9 10-16,-2 11 20 0,2 0 22 0,0 3 33 15,-2 8 27-15,-2 3 13 0,-4 3 14 16,2 3 10-16,0 1 3 0,-2 2 1 15,1 4 9-15,-1 2 12 0,-3 0 9 0,10 17 8 16,3 10 3-16,-4 5 1 0,1 4-2 16,8 37-4-16,-2-1-6 0,-5-18-5 15,-4-6-5-15,7 27-6 0,-5-20-5 16,-4-10-3-16,-1-6-4 0,-2-1-5 0,1-2-4 16,-1-1-3-16,1-3-4 0,-2-8-2 15,0-4-5-15,-1-4-5 0,0-3-4 16,1-4 0-16,-1-1 3 0,3-1 5 15,-6-2 2-15,3-2-6 0,-2-3-16 0,2 0-23 16,-6-18-6-16,-3-14 3 0,-11-39-6 16,5-9-3-16,-5-37-5 0,10 34-5 15,2-5 7-15,2-2 0 0,9 24 2 16,0 14 11-16,2 9 12 0,3 4 8 0,-2 2 3 16,2 3 1-16,1 2 2 0,1 4 5 15,1 4 3-15,-4 6 2 0,-1 4 1 16,-2 4 0-16,2 2 0 0,-3 5 0 0,2 0 3 15,-3 4 4-15,2 3 3 0,-2 5 0 16,1 1 0-16,-2 9-1 0,1 2-1 16,-2 13-1-16,-2 1 1 0,1 1-1 15,-3-1-2-15,2-3-7 0,-1-6-16 0,2-5-44 16,1-3-24-16,0-3-30 0,1-3-28 16,2-2-14-16,-1-2-26 0,3-1-33 15,-1-4-35-15,4-1-179 0,-1-5 70 0,6-3 58 16</inkml:trace>
  <inkml:trace contextRef="#ctx0" brushRef="#br0" timeOffset="19785.523">19886 13623 296 0,'5'-10'139'0,"-1"3"-60"16,0 1-15-16,0 1 7 0,-3 0 17 0,2 1 19 15,0 1 16-15,-1 0 6 0,0 1 3 16,-1 0-1-16,1-2-4 0,0 2-6 0,0 0-6 16,1-1-4-16,-1 0-7 0,1 2-5 15,2-3-5-15,4 0-7 0,-5 2-8 16,3-2-6-16,-1 1-7 0,0-1-7 15,2-1-4-15,-1 2-5 0,1-2-5 0,-1 1-3 16,2-1-6-16,0 1-6 0,1-2-10 16,2 0-7-16,0-1-1 0,-1 0-6 15,2-1-3-15,-2 1-1 0,0-2-2 16,-1 0-3-16,0 0 4 0,1-2-2 0,-3 1 2 16,-1 1 1-16,-2 1 2 0,1 2 3 15,-3-1 0-15,-1 1 2 0,0 0 2 16,-1 0-1-16,-2 3 2 0,-2 0 4 15,0 0 6-15,0 3 6 0,-3 0 4 0,0 0 6 16,-3 5 3-16,-4 2 4 0,3 3 4 16,0 2 1-16,2-2-1 0,1 5-1 15,2-1 0-15,4-2 2 0,1 1 3 16,5 1 4-16,9 10 2 0,1-3-1 0,9-1-3 16,-1-4-1-16,4-1 0 0,9-4-6 15,1-3-5-15,6-3-6 0,2-5-10 16,3 0-19-16,42-4-38 0,-6-1-40 0,-26-2-36 15,-9-1-50-15,-7 0-62 0,-4-2 75 16,31-11-393-16,-21 5 89 0,-16-1 74 16</inkml:trace>
  <inkml:trace contextRef="#ctx0" brushRef="#br0" timeOffset="20204.3788">15357 16373 76 0,'2'3'168'16,"15"-5"40"-16,52-21 20 0,54-34 8 15,25-19 3-15,30-19-1 0,28-11-2 16,26-11-3-16,25-4-10 0,22-4-10 0,16-2-13 16,14 4-13-16,3-2-11 0,3 12-11 15,1 4-4-15,-5-5-5 0,-18 10-8 16,-25 8-9-16,-12 4-11 0,-24 12-12 0,-27 7-10 15,-25 12-12-15,-28 7-15 0,-31 11-19 16,-49 17-18-16,-26 9-17 0,-16 7-13 16,-10 2-18-16,-7 0-29 0,-5 2-49 15,-7-1-56-15,-5 1-52 0,-12 0 62 0,-16-1-102 16,-49-2-348-16,-49 5 97 0,-7-1 81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116.04224" units="1/cm"/>
          <inkml:channelProperty channel="Y" name="resolution" value="1984.675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0-15T06:55:57.9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14628 13440 23 0,'3'-6'57'0,"-1"1"18"15,3 2 1-15,-2-1 0 0,-3 4-6 0,0 0-5 16,-11 6-7-16,-8 13-5 0,-30 19-5 16,-21 27-5-16,16-22-1 0,-28 22-2 15,5-4-3-15,19-18-4 0,-21 13-2 16,28-18 2-16,-5-2 1 0,18-10 0 0,5-8 6 16,4-3 6-16,2-2 7 0,5-2 7 15,1-2 2-15,9-2-2 0,2-1-3 16,0-2-5-16,3-1-6 0,-1-1-6 15,5 0-5-15,0 1-5 0,3-3-4 0,-6 2-2 16,6-2-5-16,0 0-2 0,0 0 0 16,8 6-3-16,-5-4-2 0,5 3-1 15,0-1 0-15,3 6-3 0,7 7 0 0,-3 2 3 16,2 1 2-16,0 4 4 0,-2 6 4 16,3-1 4-16,12 30 3 0,-9-15 3 15,-4-6 6-15,-4-6 1 0,-1 3 0 16,16 29-1-16,-11-20 1 0,-1-7 0 0,-3-6 2 15,0 2 2-15,-1-1 2 0,4-1-2 16,-4 0-1-16,4-2-1 0,-2 0-1 16,2-2-5-16,-2-4-2 0,1 0-2 15,0-4-3-15,-2-4 1 0,1-2 0 0,-2-4 0 16,2 0 2-16,1-4-1 0,2-1-1 16,0-3-5-16,4-3-10 0,13-6-34 15,34-18-59-15,-4-7-51 0,25-21-59 0,0-3-184 16,1-1 62-16,-1-5 52 0</inkml:trace>
  <inkml:trace contextRef="#ctx0" brushRef="#br0" timeOffset="746.3927">16203 12789 27 0,'26'-25'65'0,"26"-24"16"0,2 7 6 0,23-19-3 15,-22 21-3-15,0 0-6 0,2 2-5 16,-2 1-5-16,0 0-5 0,-14 10-5 0,-5 3-4 16,15-10-4-16,-13 8 0 0,-8 5-3 15,-6 5 3-15,-1 1 2 0,-2 1-2 16,-5 4-1-16,-5 2-3 0,0 0-3 16,-4 3-4-16,0 2-5 0,-2-1-1 0,1 2-7 15,-3 0-6-15,3 1-3 0,-6 1-2 16,6 3-1-16,0 1-1 0,2 3 0 15,1 4 3-15,4 8-1 0,5 3 2 16,-2 2-1-16,3 7 0 0,18 27 0 0,0-2 4 16,-1 0 1-16,1-1 2 0,-3-1 4 15,0 1 6-15,-1 2 4 0,-11-14 2 16,7 16 2-16,-9-15 2 0,-1-5 0 16,-6-3-3-16,13 28 2 0,-13-18 1 0,-2-9-1 15,-4-8-2-15,-1 3 0 0,-2 0-1 16,-3 0 9-16,-4 0 6 0,-2-1 4 0,-5 1 4 15,-3-2 1-15,-23 23 0 0,-4-3 0 16,-5-6-5-16,-5-3-4 0,-10-1-2 16,2-3-3-16,-5-5-2 0,-1-1-4 0,2-4-1 15,0 0-2-15,16-12-2 0,9-3-2 16,5-3-2-16,2-1-2 0,2 0-2 16,2 0-11-16,4-2-28 0,4-1-59 15,3-1-59-15,3-1-67 0,3 0-230 0,2-1 72 16,2-1 58-16</inkml:trace>
  <inkml:trace contextRef="#ctx0" brushRef="#br0" timeOffset="1940.469">13913 15843 46 0,'148'-80'84'0,"6"-5"17"0,5-5 5 0,-2-8 1 15,9-4 3-15,-2-3 0 0,3-3 4 16,4-3 7-16,-2-8 8 0,3 0 10 16,-13 2 4-16,0 5 0 0,-5 1-1 15,3 6-4-15,-3 3-4 0,-3 7-6 16,-4 8-9-16,-20 12-10 0,-12 12-10 0,-10 10-9 15,-39 19-9-15,-2 2-7 0,-17 11-6 16,-7 4-6-16,-10 3-7 0,1 3-4 16,-3 0-6-16,-2 0-5 0,-1 2-1 15,-6 0-4-15,-3 4-2 0,-3-1-1 0,-2 1-3 16,-2 0-2-16,2 0-1 0,0 1-1 16,-1-2 0-16,0-2 0 0,3-3 0 15,4-7-2-15,2-5-2 0,-1 1-2 16,2-2-2-16,1-5-2 0,-3 3-4 0,3-2 0 15,0 0-1-15,-1 2-2 0,1 1 0 16,2-1-1-16,-4 2-1 0,1 2-1 0,-1 0 0 16,0 2-1-16,0 1 0 15,-2-1 1-15,-1 1 0 0,1 1 0 0,-7 0 1 16,3-3 0-16,1-1 0 0,-4-1 1 16,-3-3-1-16,-2-3-2 0,-1-4-3 15,-9-4-15-15,-1-4-11 0,-13-38-8 0,-14-26-7 16,-6 8 0-16,-4 1-2 0,-2 5 2 15,-6 4 5-15,15 26-1 0,-2 1 2 0,-1 2 1 16,-18-19 7-16,18 24-2 16,-1 1 4-16,-2 4 1 0,-2 1 1 0,1 1 3 15,11 14-1-15,5 4 0 0,5 4 2 16,-3 1-1-16,1-2-1 0,-3 1 0 16,4 3 1-16,-5-1-4 0,0 3-7 15,-2 0-3-15,-2 6-10 0,-2 1-5 0,-8 6 3 16,-2 2-2-16,-48 10 1 0,-35 13 8 15,2 11 9-15,2 13-11 0,-10 12 0 0,-3 11 2 16,-6 10-3-16,-5 8-7 16,-10 10-7-16,-3 10 4 0,-8 12-3 0,4 0 19 15,-4 4-13-15,12-1-1 0,0-2-2 16,2 0 0-16,-4-6 2 0,9-4-1 0,0-3-6 16,7-1 5-16,4-1-3 0,10-4 5 15,8-8-1-15,7-4 2 0,4-8 4 16,4-6 0-16,12-8 9 0,12-6-3 0,26-21 1 15,3 0 5-15,14-11 1 16,7-4 3-16,4-5 5 0,5-2 1 0,3 1 0 16,1-5 0-16,6-2-1 0,1 0 0 15,4-1-1-15,3-1 5 0,3 1 0 0,0 3-1 16,1 1 1-16,9 14 2 16,2 5 2-16,14 35 6 0,6 1 10 0,18 33 3 15,5 4 6-15,0 2 7 0,0 0 7 0,1 8 5 16,2-1 3-16,-3-1 7 0,3-3-1 15,-6-5-3-15,1-4-1 0,2-9-3 16,-2-4 0-16,-1-3-5 0,-12-24-18 16,18 20-30-16,-17-26-42 0,32 20-38 0,-27-21-65 15,21 21 28-15,9-10-92 0</inkml:trace>
  <inkml:trace contextRef="#ctx0" brushRef="#br0" timeOffset="3087.3843">15861 15269 18 0,'-17'-32'77'15,"-20"-23"32"-15,6 17 17 0,5 9 12 16,1 7 3-16,-4 5-4 0,-2 0-7 0,-2 5-10 16,-2 4-12-16,0 6-11 0,-2 4-9 15,-1 6-8-15,-25 17-9 0,17 0-9 16,15-1-7-16,8-1-6 0,3 4-5 16,2 2-7-16,6-1-7 0,4 1 2 0,6-3-6 15,6 2-5-15,6 2-4 0,7-1-3 16,21 21 0-16,6-8-5 0,10 0 0 15,29 12 0-15,-25-16-2 0,25 21 0 16,3 0-1-16,-8 3 2 0,-2 11-2 0,-8 0 3 16,10-3 1-16,-15 5 3 0,-17-20-1 15,13 23-2-15,-21-26-1 0,-11-10 0 0,-6-8 1 16,-3-5 0-16,-5 1 0 0,1-2 1 16,-6-2 8-16,-4-5 11 0,-2-4 10 15,-2-2 9-15,-2-3 3 0,-4 2 1 16,-1-2-1-16,-6-3-2 0,-1-1 3 0,-5-5-6 15,-1-3-7-15,-13-5-5 0,-29-18-8 16,7-11-6-16,6-12-7 0,5-7-6 16,-11-30-6-16,25 20-8 0,3-10-11 0,11-3 10 15,11 16-4-15,6 5 1 0,11-31 0 16,10-29 0-16,0 36 11 0,18-27-11 16,6 11-2-16,5 6-3 0,4 4 2 15,-15 25 11-15,17-20-13 0,-17 26-1 16,0-1-3-16,5 2 1 0,-7 5-2 0,-10 13 0 15,-10 7 9-15,0 4-4 0,-5 0 7 16,-4 5 1-16,-1 4 5 0,-6 3-3 16,-2 1-2-16,-1 3 7 0,-5 3-5 0,0 3 2 15,-11 6 3-15,-8 5 4 0,-5 8 2 16,-25 23 3-16,5 5 7 0,8 4-1 16,2 4 1-16,4 0-1 0,17-14 0 15,7-5-1-15,5-5-1 0,5-4 1 0,2-4-2 16,5-1-3-16,5 4-1 0,4-2 0 15,2-6-4-15,1-7 0 0,2-4 0 16,1-7-4-16,14-7-5 0,-1-4 4 0,33-22-17 16,-13-8 2-16,-5-1-1 0,-15 9 2 15,-9 3 1-15,-6 7 1 0,0-3 1 0,-4 3 13 16,-3 3 6-16,-3 5 10 16,-2 4 4-16,-1 1 2 0,-3 5 1 0,0 1-1 15,-1 3-3-15,-1 3-2 0,0 0-1 16,0 0-2-16,-3 11 0 0,2-2 0 15,0 3 2-15,-1 4-3 0,2 4 0 16,0-1-1-16,2 2-5 0,3 7-2 0,1-5-13 16,4 3-28-16,-3-7-30 0,7 2-33 15,-2-5-32-15,0-3-46 0,7 1-29 0,0-4-123 16,0-3 55-16,-1-3 46 0</inkml:trace>
  <inkml:trace contextRef="#ctx0" brushRef="#br0" timeOffset="3850.3403">16684 14793 21 0,'8'13'92'0,"3"8"30"0,5 0 11 0,1 2 0 15,0 0-6-15,4-2-13 0,3 0-5 16,-1-1-7-16,4-4-7 0,0-2-4 15,-1-3-4-15,1-4-6 0,-6-3-5 16,1-3-4-16,-4-2-5 0,11-6-3 0,-6-3-5 16,0-4-5-16,-1-2-6 0,-5-3-6 15,-4-3-4-15,-3-1-1 0,-6-6-3 16,-3 4-3-16,-1 1-3 0,-4-9 1 16,-3 1 4-16,-1 2 12 0,-1 3 14 0,-2 5 9 15,1 3 6-15,2 4 0 0,0 5-3 16,0-1-7-16,1 4-6 0,2 2-5 15,-1 4-7-15,2 1-6 0,0 0-3 16,2 4-3-16,2 0-6 0,-2 6-1 0,4 1-2 16,-1 8-2-16,8 9 1 0,3-1-3 15,1 2-7-15,6-2-19 0,2 0-39 0,1-1-35 16,27 15-34-16,-15-15-50 16,-4-8-36-16,-4-6-185 0,-1 0 64 0,2-4 53 15</inkml:trace>
  <inkml:trace contextRef="#ctx0" brushRef="#br0" timeOffset="4201.3726">17195 14536 7 0,'3'-7'87'0,"2"0"44"16,2 3 20-16,6-2 9 0,3 1 3 0,1 1-4 15,2 4-5-15,2 2-8 0,10 5-12 16,2 1-9-16,1 4-12 0,-3 0-8 16,-1 2-10-16,-1 2-8 0,-3 0-7 15,-4 1-6-15,-1-1-7 0,-9-3-5 0,1-4 0 16,-4 0 4-16,-2-4 10 0,0 1 10 16,-4-2 6-16,-2-1 0 0,1-2-4 15,-2-1-6-15,0 0-6 0,0 0-6 16,-15-9-6-16,7-3-5 0,-6-11-6 0,1-2-5 15,2-3-5-15,3-1-5 0,1 1-5 16,0-2-4-16,5 4-11 0,1 2-16 0,4-7-47 16,1 0-32-16,6-1-64 15,1 2-56-15,4 1-48 0,3 1-184 0,2 0 71 16,2 1 60-16</inkml:trace>
  <inkml:trace contextRef="#ctx0" brushRef="#br0" timeOffset="4655.6147">17915 13529 39 0,'0'0'86'0,"5"16"16"0,0 1 4 15,7 13 1-15,1 1-5 0,1 4-4 16,17 27-6-16,-2-3-6 0,-7-15-5 15,-3-9-9-15,15 20-3 0,-11-16-7 16,-4-9-4-16,-2-5-5 0,-1 1-5 0,2-4-5 16,-3 0-3-16,0-4-3 0,-4-4-3 15,0-4 0-15,-4 0-1 0,0-3 3 16,-2-2 3-16,-1-1 2 0,0-3-3 16,1-1-1-16,-5 0-1 0,4-3 3 0,-3-1-7 15,-1-1-5-15,-1-3-1 0,-3 0 1 16,1 0 4-16,-2-1 9 0,-4-2 6 0,0 1 3 15,-3 2 1-15,-2 2-3 0,0 2-2 16,-2 3-1-16,-5 2 4 0,-8 5 0 16,-1 5 1-16,0 4 4 0,0 4 3 15,-22 18 2-15,15-9 0 0,14-4-1 0,6-3-4 16,0 0-3-16,8-4-3 0,3-1-2 16,4-2-2-16,3-1-4 0,4 1-1 15,4-3-1-15,10 5-2 0,5-4-4 16,7-4-13-16,2-3-30 0,6-4-66 0,2-3-59 15,39-9-58-15,-27-2 67 0,21-6-294 16,-10-3 71-16,-16 1 59 0</inkml:trace>
  <inkml:trace contextRef="#ctx0" brushRef="#br0" timeOffset="5121.4338">15711 16390 70 0,'117'-86'155'0,"18"-16"42"0,12-11 14 16,19-9 5-16,10-4-9 0,8-2-14 16,-2 1-14-16,5 2-17 0,-2 3-15 15,-5 3-13-15,-6 7-11 0,-12 6-11 16,-14 5-10-16,-15 8-8 0,-16 12-9 0,-12 11-9 16,-11 14-12-16,-34 21-23 0,-15 12-37 15,-11 6-102-15,-8 5-71 0,-8 3-216 16,-4 2 65-16,-5 3 53 0</inkml:trace>
  <inkml:trace contextRef="#ctx0" brushRef="#br0" timeOffset="6308.395">18954 13165 52 0,'-15'7'98'0,"-2"8"27"0,0 9 13 0,1 6 4 16,6 7-1-16,-7 36-5 0,10-15-9 16,7-5-8-16,8 28-6 0,3-24-9 15,2-16-8-15,14 21-7 0,-2-22-7 16,-4-12-9-16,3-9-7 0,0-2-6 16,2-5-4-16,3-4-5 0,-3-5-6 0,5-6-11 15,0-3-15-15,2-6-14 0,-3-6-15 16,21-21-4-16,-21 3 0 0,-8 3 3 15,-9 2-2-15,-1-2-2 0,-6-3 1 0,0-2 6 16,-5 1 4-16,-2 2 12 0,-4 4 12 16,2 1 12-16,-4 9 9 0,1 4 9 15,1 4-4-15,-4 3-3 0,2 3-3 16,0 2-2-16,0 4-2 0,2 1-2 0,-3 3-2 16,3 2 0-16,2 3-1 0,-2 2 0 15,3 0-1-15,2 3 1 0,4 5 1 16,5 7-1-16,5 1-1 0,2-3-2 15,5 0 0-15,3-3-1 0,2-4-1 0,1-2-1 16,4-5 2-16,0-6-2 0,-4-2-2 16,-4-2-2-16,7-5 1 0,-3-1 0 15,-2-5 0-15,-5-3 0 0,-2-4-1 0,-4-3 0 16,-4-2 1-16,-6 1 0 0,-4 1-1 16,-5-7 0-16,-6-1 1 0,-2 2 5 15,-4 2 2-15,-2 2-2 0,-6 4-1 16,0 3-2-16,-1 4-1 0,-2 2-4 0,2 4-2 15,2 3-2-15,4 3-4 0,3 1-7 16,3 0-9-16,1 1-17 0,3-1-7 16,1 3-5-16,3-2-4 0,1 0 0 15,5-1 7-15,-3 2 0 0,3-2 4 0,0 0 3 16,0 0 2-16,0 0 3 0,33-5 2 16,-17 0 1-16,13-3 1 0,0 1 0 15,1 0 4-15,1 3 3 0,1 0 2 0,0 2-1 16,2 3 5-16,0 3 2 0,0 1 1 15,2 3 1-15,-4 4 1 0,1 0 0 16,-2 5 1-16,-2-1 1 0,-4 1 0 16,-1 4 0-16,-2-1 0 0,-3 0 0 0,-5 0 2 15,-2 1 0-15,0-5 1 0,-6-3 0 16,-1-3 1-16,0-1 2 0,-3 0 1 16,2-3 4-16,-1 0 6 0,-2-3 2 15,-1 0 0-15,0-3 0 0,0 0-2 0,0 0-2 16,-9-13-4-16,7-4-2 0,-6-10-4 15,4-4-2-15,1-4-2 0,3-2-2 16,1 2-2-16,3-1-1 0,1 1 0 16,3 3 3-16,5 2 1 0,1 2 1 0,2 3 0 15,0 2 1-15,3 5 1 0,1 2 0 16,-1 6 0-16,-3 3 1 0,-2 3-2 16,1 3 1-16,0 4 0 0,1 2 0 0,6 8-1 15,-1 1 0-15,-3 2 0 0,0 6 2 16,-2 3-1-16,-1-1-1 0,-2 2-10 15,-1 1-30-15,1-2-21 0,-2 0-27 16,-1 0-33-16,-1-7-30 0,0-3-34 0,-2 0-26 16,1-3-27-16,3-1-139 0,-1-2 62 15,1-2 51-15</inkml:trace>
  <inkml:trace contextRef="#ctx0" brushRef="#br0" timeOffset="6956.2475">20421 12155 15 0,'0'-4'86'0,"1"1"31"15,2 4 16-15,-3-1 11 0,13 15 6 16,1 4 2-16,4 7-2 0,13 30-4 15,1 6-8-15,-2-3-6 0,-1 3-9 16,1 0-10-16,1-3-11 0,-10-13-8 0,-5-6-8 16,14 21-8-16,-10-17-7 0,-6-10-7 15,-3-8-6-15,3-1-5 0,-3-3-6 0,-2-7 0 16,0-2-8-16,-5-3-4 0,3-1-1 16,-3-4 1-16,-2-1-2 0,1-4-6 15,-3 0-6-15,0 0-6 0,-3-12-6 16,-3-1 1-16,-3-2-6 0,-10-6-3 0,2 1 6 15,-7 1-1-15,0 2 2 0,-2 4 2 16,1 2 2-16,0 3 1 0,1 6 2 16,3 2 2-16,2 3 6 0,-7 9 0 15,-1 1 2-15,4 6 2 0,2 1 2 0,3 3-1 16,3 0 2-16,5 4-2 0,5-4-1 16,4-2-1-16,2-1-1 0,1-1-3 15,8 7-1-15,5-3-2 0,3-2-2 0,6-6-8 16,-1-1-12-16,6-7-24 0,4-3-12 15,1-5-18-15,-1-5-11 0,1-5-6 16,25-17-1-16,-19-1-9 0,6-10 4 16,-13 2 3-16,-11 2 6 0,11-19 7 0,-14 11 8 15,-6 9 11-15,-3 4 23 0,-3 2 27 16,2 1 8-16,-6 6 16 0,1 6 15 16,-1 2 12-16,-2 2 8 0,-1 2-1 15,2 2-1-15,-2 1-4 0,1 1-7 0,1 1-4 16,-2 2-5-16,0 2-2 0,0 0-2 15,0 0-1-15,3 11-2 0,-2 0-2 16,1 3-2-16,2 2-1 0,3 14-3 16,1-1-8-16,0 0-16 0,0 0-29 0,2-3-54 15,0 1-37-15,0-3-51 0,2-1-41 16,-4-6-194-16,0-3 67 0,0-2 56 16</inkml:trace>
  <inkml:trace contextRef="#ctx0" brushRef="#br0" timeOffset="7355.7247">21130 11947 24 0,'5'-4'101'0,"-3"4"43"16,-2 0 23-16,11 10 13 0,1 12 6 15,4 6 0-15,6 35-7 0,2 3-10 0,1 5-13 16,-5 4-12-16,0 0-12 0,0 0-10 16,-1-5-10-16,-6-15-18 0,9 11-19 15,-7-15-26-15,-3-10-31 0,-2-8-64 16,2 2-63-16,0-3-38 0,-2-1-30 0,3-2-117 16,-2-4 49-16,-5-6 41 0</inkml:trace>
  <inkml:trace contextRef="#ctx0" brushRef="#br0" timeOffset="7580.9302">21271 12653 63 0,'4'-18'122'0,"4"-7"31"0,2-2 16 16,3 4 8-16,2-1 0 0,1 3-3 15,3 4-8-15,0 4-11 0,-2 3-11 16,-2 6-9-16,3 4-10 0,-2 2-8 15,9 8-13-15,1 4-8 0,-1 4-9 0,-1 3-7 16,-2 4-6-16,-1-1-6 0,-1 5-7 16,-4 0-17-16,0-1-25 0,-2 1-41 15,-4-1-65-15,1-3-46 0,-3-5-45 0,-2-5-171 16,1-3 58-16,-3-4 49 0</inkml:trace>
  <inkml:trace contextRef="#ctx0" brushRef="#br0" timeOffset="8560.2656">21735 12348 27 0,'5'29'104'0,"0"0"32"16,3 0 12-16,1-3-1 0,2 1-4 16,0-3-6-16,3 0-10 0,2-3-5 0,3-3-6 15,2-3-4-15,-1-2-6 0,1-6-5 16,0-2-7-16,0-4-6 0,13-2-6 16,-2-4-7-16,-2-3-6 0,1-5-7 15,-3-4-5-15,1-4-4 0,-4-3-6 0,-3-3 0 16,-3-1-5-16,-5-3-3 0,-5 2-1 15,-2-3 2-15,-7 7 2 0,-4 3 0 16,-2-4-1-16,-5 2-4 0,-5 5-4 16,-4 2-3-16,-6 5-3 0,-3 3-4 0,-3 3-3 15,-2 5-5-15,-2 3-2 0,-2 4-4 16,5 1-4-16,0 2-6 0,5 2-22 16,0 0-17-16,5-1-19 0,5 1-21 15,3-3-22-15,4 0-9 0,5-1-8 0,1-1 0 16,3-2-5-16,2 0-4 0,0-4-5 15,3 5 0-15,3-4 1 0,-6-1 1 16,14-1 9-16,-4 0 9 0,6-2-58 0,-2-2 146 16,3 0-114-16,8-4 121 0,-5 1-38 15,-4 0 24-15,-1 1 25 0,-1-3 17 16,7-2 17-16,-3 0 22 0,-6 1 22 16,-1 2 19-16,3 0 18 0,-1-1 13 0,-1-1 9 15,1 1 7-15,-2 1 2 0,3 1-9 16,-3-1-5-16,3 4-8 0,0 0-7 15,-3 1-10-15,1 4-7 0,1 0-7 16,2 5-8-16,3 1-6 0,4 8-7 0,3 1-4 16,-4 2-6-16,-2 1-5 0,-2 3-3 15,-1 0-4-15,-3 1-4 0,0 2 0 16,-4 0-4-16,-1-4-4 0,-2-4-3 0,-3 2-3 16,0-3-3-16,1-3-5 0,-2-3-7 15,-1 1-3-15,0-2 0 0,1-3 1 16,1 1 3-16,-2-2-2 0,-1-4-1 15,0 0-10-15,0 0-16 0,5-14 1 0,0-2 0 16,4-12 1-16,-1-6 1 0,5 0-1 16,0-1 2-16,18-22 12 0,-4 14 8 15,-4 12 8-15,0 6 7 0,0 4 6 16,2 1 5-16,1 3 1 0,1 3 0 0,-2 4-1 16,-3 4-1-16,-2 3-2 0,-3 2-2 15,0 3-1-15,0 4-1 0,6 4 1 16,3 3-2-16,-7 3-1 0,-2 2-1 0,0 3 0 15,-5 2-3-15,-2-2-11 0,-6-2-32 16,-3-1-36-16,-1 3-35 0,-4 8-48 16,-4 1-52-16,-5 1-46 0,-7-3-192 15,-20 21 73-15,-8-9 60 0</inkml:trace>
  <inkml:trace contextRef="#ctx0" brushRef="#br0" timeOffset="9064.3037">20750 12346 14 0,'0'-3'46'15,"1"1"18"-15,-1 2 10 0,3-3 3 0,-3 3 0 16,1-3-3-16,-1 0-3 0,0 3-4 15,-1-4-5-15,1 1-4 0,0 3-5 16,-3-3-7-16,3 3-8 0,-1-4-17 16,1 4-25-16,0 0-42 0,0 0-31 0,0 0-162 15,0 0 79-15,-1 9 54 0</inkml:trace>
  <inkml:trace contextRef="#ctx0" brushRef="#br0" timeOffset="9488.6806">21428 12251 22 0,'0'0'100'15,"-2"-3"29"-15,2 3 5 0,-1-2-4 0,1 2-9 16,-1-3-11-16,1 3-11 0,0 0-9 16,0 0-9-16,0 0-8 0,0 0-8 15,0 0-6-15,0 0-4 0,4 8-2 16,0-6-2-16,0-1 1 0,-2 0-1 0,5 0 0 16,-3-1 0-16,4-1 0 0,1-1 4 15,-1-1 4-15,0 0 6 0,0-2 5 16,-2 0 4-16,2 0 4 0,-5-1 3 15,4 0 1-15,-4-2-1 0,0 3-1 0,-2-1-3 16,-1 1-4-16,-1 0-3 0,-2 1-5 16,1-1-6-16,-3 0-4 0,-2 1-6 15,0 2-6-15,-3-1-4 0,0 3-4 16,1 0-5-16,-1 1-13 0,1 2-27 0,-1-1-52 16,3 3-45-16,0-1-53 0,0 2-48 15,0 1-195-15,3 1 66 0,4-1 57 16</inkml:trace>
  <inkml:trace contextRef="#ctx0" brushRef="#br0" timeOffset="10378.3803">15821 16552 66 0,'127'-65'108'0,"17"-15"32"16,11-12 20-16,26-16 13 0,5-15 7 15,16-9 7-15,20-9 0 0,20-9-6 16,20-7-3-16,6-7-7 0,15-3-8 0,20-6-7 16,13-4-5-16,1 1-6 0,7 1-3 15,0 3-6-15,-7-1-6 0,-2 1-5 16,-3 11 0-16,-12 8-3 0,-14 14-5 15,-11 9-9-15,-14 9-7 0,-16 10-7 0,-13 12-8 16,-26 11-7-16,-21 12-8 0,-22 11-6 16,-22 13-4-16,-21 8-6 0,-48 22-6 15,-23 6-4-15,-17 4-6 0,-6 5-8 0,-10 1-12 16,-2 0-15-16,-5 3-31 0,-4 0-19 16,-2 2-27-16,-3 1-35 0,0 0-43 15,-33 15-56-15,1-3 75 0,-36 21-94 16,-28 8-304-16,31-10 88 0,-33 8 74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116.04224" units="1/cm"/>
          <inkml:channelProperty channel="Y" name="resolution" value="1984.675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0-15T06:57:00.5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17221 3601 8 0,'-2'5'24'0,"0"3"10"0,-2 6 9 16,1 6 6-16,1 16 6 0,-1 4 5 15,3 6 4-15,3 45 4 0,2-4 3 16,1 2 1-16,5 37 1 0,5-5-1 16,4-5 6-16,-6-32-1 0,11 37-1 0,1-6 0 15,0-5-2-15,-9-30-3 0,9 34-2 16,-9-35-1-16,2 3-3 0,4 30-5 15,-9-31-4-15,1 1 0 0,0-1-1 0,-2-2-5 16,3-2-1-16,-6-18-3 0,-3-11-2 16,1-7-5-16,-1 0-3 0,2 0-2 15,0-3-5-15,0-3-8 0,-1-1-11 16,1-3-24-16,0-5-34 0,-3-7-18 0,0-5-16 16,-2-2 1-16,0-3 1 0,-2-2-27 15,1-2-28-15,0-7-86 0,1-3 38 16,3-7 30-16</inkml:trace>
  <inkml:trace contextRef="#ctx0" brushRef="#br0" timeOffset="1436.012">17206 3375 38 0,'93'-57'81'0,"13"2"18"0,14 1 5 15,9 2-1-15,9-2-6 0,1 4-8 16,0 0-6-16,2 4-7 0,-1 2-5 15,4 2-6-15,-4 2-8 0,-3 1-2 16,-5 0-4-16,-10 2-4 0,-4-1-1 16,-13 3-3-16,-1 1-2 0,-30 9-5 0,2 1-3 15,-1 0-3-15,1 0-3 0,-4 0-1 16,-4 3-3-16,-18 6-3 0,-10 3-1 0,-9 2-1 16,1 1 1-16,-3 1-3 0,-1 2 0 15,-8 1-2-15,-1 1-1 0,-5 1-1 16,-2 2-3-16,-1 0-3 0,-2 1 0 0,2 0-4 15,-2 1-1-15,0 1 0 0,1 2 1 16,2 1 0-16,0 0 0 0,0 1 0 16,1 1 0-16,-1 1-2 0,0 0 1 15,-1-1 1-15,1 2-1 0,-1 0 0 0,2 0 0 16,0 1 1-16,-2-1 1 0,1 0 0 16,0 2-1-16,0-1 1 0,-1 0 2 15,4 9 1-15,-1-4 1 0,0 4 0 16,2 2 1-16,-3 1 2 0,0 2 5 0,0 4-1 15,1 2 3-15,-3 5 0 0,14 28 2 16,-14-11 2-16,2-8 1 0,3 30-1 0,1 1 0 16,0-4-4-16,-4 3 2 0,4 1 3 15,-6-2-2-15,2-14 1 0,2 14 8 16,2 1-3-16,-3-2-3 0,0-19-2 16,-3-8 3-16,6 28-1 0,-1-20-1 0,-4-9 0 15,9 24 0-15,-5-17 0 0,-4-9-1 16,0-5-3-16,10 30 0 0,-6-16-1 15,-5-9 0-15,10 27 2 0,-9-19-1 0,0-9-1 16,-3-8-1-16,-1 4-1 0,-1 0-1 16,3 3 1-16,7 32-1 0,-6-22-2 15,-4-11 1-15,-1-5-2 0,1-2-1 16,0 1 1-16,1-2-1 0,-2 0 4 0,2-5-3 16,-3-2-1-16,1-6 0 0,-3-2 1 15,1-3 2-15,-1-2 2 0,-1 0 1 16,1-3 1-16,0 0-4 0,-1 1 2 15,-1-3 4-15,2 1-4 0,-2-1-2 0,0 0-2 16,3-2 1-16,-3 1-4 0,-1-2 1 16,0 1-1-16,1-1-2 0,0 1 0 15,-1-1-1-15,0 1 0 0,2-1 3 0,-2 0-5 16,0 0-1-16,0 1-1 0,0-2 2 16,-2 2 0-16,1-1 0 0,-2 2 1 15,-4 1 1-15,-3 1 1 0,-10 7-1 0,-2 0 1 16,-12 2-2-16,-37 11-2 0,-33 13-3 15,-5-3-5-15,-1 1-5 0,-10-2-3 16,-8 2-4-16,-9 1 8 0,1 4-11 16,-7 5 0-16,4 1-3 0,-2-2-1 0,4 3 0 15,-2-1 2-15,0 1-1 0,-3 0 3 16,7 0-7-16,2 0 6 0,4-3 4 16,10 0 3-16,11-1-3 0,7-3 1 15,30-14 0-15,4-1 1 0,5-3 4 0,16-7 1 16,12-5 0-16,6-2 6 0,9-4-2 15,3-2 5-15,4 0 2 0,1-1 9 16,3-1-1-16,1-1 2 0,1 0 4 0,2-1 3 16,1-1-3-16,3 0-2 0,-4-3-5 15,4 3-3-15,1-4-3 0,3 0-5 0,0-2-3 16,1 1-6-16,0-1 14 16,1-1-23-16,-1 1-3 0,1-1-3 0,-1 1 0 15,1 0 3-15,-3 2 3 0,2 0-6 16,-2 0 1-16,-2 2 0 0,3 0 3 0,-2-1 2 15,-1 1-2-15,0-1 4 0,1 1-4 16,-2 2-23-16,1-3-34 0,0 2-40 16,-1 1-47-16,0 0-105 0,0 0 46 15,0 0 37-15</inkml:trace>
  <inkml:trace contextRef="#ctx0" brushRef="#br0" timeOffset="2881.0582">17486 3574 15 0,'2'-2'27'0,"-1"-2"7"16,0 2 4-16,1-1 1 15,-2 1 0-15,1-1 0 0,0 1-3 0,0-1-1 16,1 1-1-16,-2 0-3 0,2-1-1 16,0 0-1-16,0 1-2 0,1-1-1 0,0 0-2 15,1 0 0-15,-1 1-1 0,2-3-1 16,1 1 0-16,0 0-1 0,1 0 1 16,-1 0-2-16,0 0 0 0,0-1 0 15,1 1 0-15,0 1-1 0,-2 1-1 0,0-1 0 16,-2 0 2-16,0 2 0 0,1-1 1 15,-2 1 2-15,-2 1 1 0,4-1 0 16,-4 1-2-16,0 0-2 0,0 0-1 0,-11 5-1 16,-2 3-3-16,-10 6-1 0,-4 0-1 15,-2 2 0-15,0-2-1 0,-2 2-2 16,2-1-1-16,-1-1 0 0,2-1-1 16,4-2-2-16,4-1 0 0,3-3-1 0,6-2 0 15,2-1-1-15,-1 1 0 0,3-2-2 16,1 0 1-16,1 0-2 0,0-1-4 15,1 0-16-15,0 0-2 0,2-1 2 16,-1 1 0-16,1-1 0 0,2-1 3 0,0 6-1 16,0-4 2-16,0 4-1 0,2 1 3 15,2 1 4-15,-1 9 6 0,2-2 6 16,1 16 5-16,-1 0 6 0,-2 5 4 16,3-1 4-16,-2 3 4 0,2 1-1 0,-2 2 1 15,0-4-1-15,0 1-1 0,-2-2 2 16,4 1-1-16,-2-4 1 0,2-1-3 15,-2-3 0-15,0-5 1 0,1-3 1 0,-2-5 4 16,3 1 8-16,-2-3 8 0,3-2 10 16,0 1 2-16,0-2 3 0,2-4 2 15,2 1 4-15,1-5-1 0,0-2-3 16,0-1 1-16,8-1-7 0,9-3-5 0,1-3-8 16,0 0-13-16,1-4-22 0,-2 1-50 15,1 0-44-15,1-2-33 0,-1 2-36 16,0-2-126-16,0 2 47 0,0 0 39 0</inkml:trace>
  <inkml:trace contextRef="#ctx0" brushRef="#br0" timeOffset="3740.3485">18278 3357 16 0,'1'-4'79'0,"1"-1"32"0,0 2 17 15,-2 1 3-15,0-2-6 0,0 2-12 16,0 2-12-16,-2-5-14 0,2 5-10 16,-13 2-9-16,-1 3-7 0,-14 5-8 0,-4 4-5 15,-30 15-7-15,0 1-2 0,2 1-5 16,0 3-4-16,3-1-4 0,17-10-2 16,9-4-3-16,5-3-3 0,3-1-2 0,3 1-2 15,3-4-2-15,5-1-4 0,2-1-3 16,3-1-3-16,4 0-11 0,2-1-2 15,4-1 2-15,4 3 6 0,5-1 2 16,13 3-3-16,3-2 3 0,5-1-2 0,3 0 2 16,1-1 0-16,2 0-2 0,-1-1 0 15,1 2 1-15,-4 0-2 0,-3 0 2 16,0 2 4-16,-6 0-7 0,-2 0-4 16,-5-2 7-16,-6-1 8 0,-2 0 5 0,-5 0 7 15,-3 0 7-15,-1 1 9 0,-5 1 6 16,-5 2 1-16,-9 10 1 0,-6-3 0 15,-4-1 0-15,-5 1-3 0,-26 12-1 16,10-13-1-16,7-3 0 0,8-4-3 0,0-3 1 16,-1 0 4-16,4-2-2 0,5-3-3 15,4-1 0-15,5-1-2 0,2 0-4 16,2-1-11-16,2 0-24 0,3 0-58 0,0-1-35 16,2-1-21-16,4 0-27 0,1-1-139 15,3-1 48-15,2 0 40 0</inkml:trace>
  <inkml:trace contextRef="#ctx0" brushRef="#br0" timeOffset="4515.8724">18503 3654 77 0,'0'-12'127'16,"-1"1"14"-16,1-1 0 0,-5 0-10 15,-3-1-11-15,1 1-12 0,-3 2-14 0,1 1-14 16,-6 3-10-16,1 1-10 0,-2 3-7 16,1 3-6-16,-4 1-5 0,-6 8-4 15,0 0-4-15,4 4-3 0,1 2-4 16,3 1-4-16,4 4-2 0,1 0-3 0,2-1-2 15,4-3-1-15,2-2 0 0,3-1-1 16,1-1-1-16,1-2-4 0,1 0-3 16,2-1 0-16,3 1-3 0,-2-2 1 0,2-2 1 15,1-2 3-15,1-1 0 0,1-2 1 16,-2-2 2-16,3 0 0 0,-2-2 1 16,0-2 6-16,0-1 7 0,3-2 8 15,-2-1 6-15,-2 2 7 0,-3-3 6 0,1 3 6 16,-3-1 9-16,1-1 7 0,-2 1 3 15,-1 1-2-15,1 0-3 0,-1 1-6 16,-1 1-6-16,0 0-8 0,0 4-8 16,1-6-9-16,0 3-8 0,-1 3-7 0,0 0-5 15,0 0-4-15,0 0-2 0,0 0-1 16,0 0-2-16,0 0-2 0,9 8 0 0,-4-3 1 16,0 1-4-16,1-2 1 15,-2 2-1-15,4-1 0 0,0-1 7 0,0 0-3 16,1-2-2-16,0-1 0 0,2 1 1 15,0-4 0-15,5-1-2 0,-1-4-4 0,8-6-10 16,-3-3-9-16,-1-5-9 0,-4-4-3 16,-3-2 6-16,-2-2-12 0,-2-8-6 15,-5 3 6-15,-1-1 4 0,-2-4 2 0,-4 0 8 16,-1 2 7-16,0 0 4 0,-1 3 12 16,-3 5 4-16,1 1 9 0,-3 3 9 15,4 5 7-15,0 5 11 0,2 2 2 16,0 3 0-16,2 1-5 0,-1 2-7 0,3 4-9 15,-2-1-7-15,1 2-4 0,2 2-4 16,0 0-2-16,-7 9 0 0,5 1-3 16,-1 9-4-16,2-1 7 0,0 2 1 0,2 1 1 15,2 14 0-15,1-3 1 0,2 3 0 16,2-2 6-16,2-1-2 0,2 0-4 16,-1-3-8-16,3 0-25 0,0-4-31 15,2-1-31-15,1-2-36 0,1-2-25 0,2-4-22 16,-5-4-15-16,0-3-116 0,0-4 50 15,-2-1 43-15</inkml:trace>
  <inkml:trace contextRef="#ctx0" brushRef="#br0" timeOffset="4919.9479">18820 3592 21 0,'1'-5'95'0,"-1"3"44"0,1-2 20 15,-1 1 10-15,2 0 1 0,-1 0-3 16,-1 0-8-16,1 0-7 0,0 1-13 15,3-1-13-15,-2-2-11 0,3 0-12 16,2-2-9-16,2-2-10 0,3-1-8 0,4-5-7 16,2-2-7-16,-1 1 0 0,1 0-9 15,-2-1-6-15,-2 1-5 0,-3 4-3 16,0 1-3-16,-2-1-2 0,-2 1 3 0,-1-1 5 16,0 3 5-16,-2 1-2 0,-2 0-3 15,1 0-5-15,-3 2-9 0,-2 0-5 16,0 2 0-16,1 1-8 0,1 3-6 0,-15-1-4 15,1 5-2-15,-3 2-2 0,-11 6 3 16,2 3-3-16,-1 0-2 0,3 3 0 16,1-2 0-16,-1 4 0 0,9-2 0 0,-1 0-1 15,6-3-1-15,2-1 1 0,2-3-6 16,2 0 9-16,3-2 0 0,2-1 3 16,2 0 2-16,3-1 3 0,0-1 3 15,5 2 0-15,4-3 0 0,2 0-3 0,3-4-8 16,1 0-27-16,0-1-26 0,13-2-25 15,-1-1-33-15,-2-2-34 0,0-1-25 16,-2 0-28-16,1-1-144 0,-2 0 56 16,-1 0 48-16</inkml:trace>
  <inkml:trace contextRef="#ctx0" brushRef="#br0" timeOffset="6125.8123">19381 2828 52 0,'1'-3'77'15,"-1"1"8"-15,2 0-2 0,-2 2-7 0,0-4-7 16,0 4-9-16,-6-1-6 0,6 1-6 16,-7 3-4-16,-2-1-4 0,-6 2-5 15,1 2-2-15,-11 2-3 0,4 1-3 0,2-4-2 16,1 1-4-16,3 1-3 0,-2-3 0 16,2 2-3-16,0-1 0 0,2 1-4 15,1-3 1-15,2 1-2 0,2-2-2 16,2 0-1-16,-3 0-2 0,4 1-2 15,0-1-3-15,1-1-5 0,1 2-2 0,-1-2-6 16,2 2 0-16,-2 3-3 0,0 0 1 16,3 2 0-16,-2 2 4 0,2 2 5 15,0 6 5-15,-2 15 3 0,2 2 5 0,1 6 5 16,-1 1 4-16,1 2 3 0,1-1 1 16,-1-1 4-16,2 0 2 0,2-3 4 15,-1 0 10-15,2-3 0 0,1-1 1 16,-1-2 0-16,0-1 0 0,0-4 6 0,1-1-3 15,2-5-3-15,-3-5 0 0,0-2-1 16,1 1-1-16,-1-4 0 0,4 1 7 16,-3-2 1-16,1 0 1 0,1-3 2 15,3 1 1-15,-1-4-1 0,3 0-1 0,-1-1-11 16,3-2-9-16,2 0-18 0,-1-2-26 16,3-2-35-16,-2-1-19 0,13-2-17 15,-7-1-24-15,3-2-24 0,3 0-114 16,-4-2 42-16,0 2 34 0</inkml:trace>
  <inkml:trace contextRef="#ctx0" brushRef="#br0" timeOffset="7697.9743">19248 3035 57 0,'0'-3'89'0,"0"-1"14"16,0 1 6-16,0-1 5 0,0 1 2 16,0-1-2-16,0 2-4 0,0-1-3 0,0 3 2 15,0-6-9-15,0 4 3 0,0 0-10 16,0 2-10-16,0-4-6 0,0 2-6 15,0 2-5-15,0-4-4 0,0 4-5 0,0 0-6 16,0-3-3-16,-1 0-5 0,1 3-5 16,0 0-5-16,0 0-3 0,0-3-7 15,0 3-8-15,1-2-6 0,-1 2-8 0,0 0-11 16,0 0-3-16,0 0 2 0,0 0 4 16,2 8 0-16,0-3 3 0,0 2 2 15,1 1 2-15,-1 0-1 0,6 8 1 16,-5-1 1-16,2 0 2 0,-1 2-1 0,2 0 1 15,2 10 9-15,-2 0-7 0,2-6-2 16,-5-1-25-16,4-3-30 0,-2 2-22 16,1 6-23-16,1-4-29 0,-3-3-27 15,1-2-95-15,-1-1 42 0,2 2 34 0</inkml:trace>
  <inkml:trace contextRef="#ctx0" brushRef="#br0" timeOffset="8099.9494">19551 3127 32 0,'-5'6'48'16,"3"-1"4"-16,2 0 3 0,2 1 3 16,-2 3 2-16,3 0 4 0,1 0 6 0,4 2 6 15,2-2 7-15,-1-1 5 0,2-2 3 16,3 0-1-16,-3-3 0 0,5 1-2 0,-3-4-4 16,-2-2-2-16,5-1-1 0,-1-2 2 15,0-1 3-15,-2-1 4 0,-1-2 5 16,-2 0 5-16,-2-2-4 0,-1 1-6 15,-1-3-8-15,-2 1-7 0,-1 0-8 0,-4 4-7 16,-1-3-4-16,-4-2-9 0,0 1-9 16,-2 0-5-16,0 1-6 0,-5 2-7 15,0 0-12-15,1 1-31 0,-3 1-40 16,1 1-28-16,3 1-31 0,1 3-38 0,1-2-171 16,0 0 54-16,3 2 47 0</inkml:trace>
  <inkml:trace contextRef="#ctx0" brushRef="#br0" timeOffset="8498.2317">19680 2735 31 0,'-2'-4'82'0,"0"0"18"0,2 1 1 16,1-2-4-16,4-2-8 0,-1 2-8 16,3-2-8-16,2-1-7 0,0-1-6 15,3 1-9-15,0 2-6 0,-1-1-5 0,3 1-6 16,-2 1-6-16,1 0-4 0,-3 3-5 16,0 0-4-16,1 2-4 0,0 0-2 15,6 4-4-15,-2 2-3 0,8 6-5 0,-1 4-1 16,-1 4 1-16,0 4-1 0,-2 3-1 15,16 29 4-15,-15-13 0 0,-4-6 2 16,-4-5 1-16,-2 0 1 0,1-1 2 16,-4 1 1-16,0 0 2 0,-3-2 4 0,-1-6 6 15,0-2 6-15,-3-2 7 0,-3-1 4 16,1-2 4-16,-3 1 1 0,-4 7 3 16,-1-1-1-16,-6-2-6 0,-3 0-25 0,-2-2-67 15,-6-1-168-15,-3-1 37 0,-28 13 31 16</inkml:trace>
  <inkml:trace contextRef="#ctx0" brushRef="#br0" timeOffset="9697.8884">17090 3892 2 0,'-13'19'21'0,"0"-4"8"0,6-2 2 16,-1-3 0-16,5 1-1 0,-2-3-2 0,2-1 0 15,3 0-1-15,0-2-2 0,0 0 0 16,0-2 0-16,3 1-1 0,2-1-1 15,-2 0-1-15,5-1-5 0,-1 0-4 16,-1 1-5-16,3-2-6 0,-1 0-9 0,0 1-11 16,-2 0-4-16,3 1-4 0,-3 0 2 15,0 2 1-15,0 1 4 0,4 3 1 16,-3 3 2-16,-2 1 2 0,1 2 1 16,-1 1 4-16,-1 2-1 0,5 7 1 0,-5-4 1 15,1-1 1-15,-1-4 1 0,6 9 4 16,-2-7-1-16,-3-1 3 0,1-6 2 15,1 2 1-15,1-4 3 0,-2 0 2 16,2-4 2-16,0 1 2 0,0-3 1 0,2-1 0 16,2-2 0-16,0 0-2 0,6-1-1 15,-1-2-2-15,1 0-1 0,-1 0-1 0,-2 0-2 16,0 0-1-16,-4 0-1 0,-1 2-4 16,-2-2-4-16,-2 2 1 0,0 1 1 15,-1-1 4-15,-1 2 3 0,-3 1 3 16,1 1 4-16,-4 1 2 0,-3 4 4 0,-2 6 2 15,-2-1 1-15,-7 8 0 0,5-7 1 16,0-2-2-16,3-2-1 0,2-2-2 16,1-1-3-16,2-1-2 0,1-1-2 15,1-1-1-15,2 0 0 0,1-1 0 0,-2-3-3 16,8 2-3-16,-3-2-4 0,6 0 0 16,0 0 1-16,5-3-2 0,-2-1 4 15,4 1 1-15,-8-1 2 0,1 2 6 0,-2 0 7 16,-1-1 10-16,0 1 7 0,-3 1 7 15,2 0 6-15,-3-1 2 0,-4 2-4 16,6-2-3-16,-6 2-4 0,0 0-6 16,0 0-8-16,0 0-16 0,0 0-35 0,0 0-38 15,-11 12-68-15,5-8-89 0,2 1 75 16</inkml:trace>
  <inkml:trace contextRef="#ctx0" brushRef="#br0" timeOffset="10513.1902">17348 4686 59 0,'9'3'104'0,"9"-6"27"0,20-3 18 16,78-29 12-16,12-8 6 0,12-9 0 15,10-6-2-15,14-3-7 0,5 0-8 0,8 2-10 16,7 1-6-16,-3 0-10 0,-6 2-7 15,-12 1-5-15,-4 3-5 0,-7 4-2 16,-7-1-4-16,-11 7-2 0,-10-1-3 16,-13 4-1-16,-38 13-2 0,-2 2-3 0,-8-1-3 15,-20 6-5-15,-7 5-4 0,-10 3-5 16,-5 3-4-16,-7 1-6 0,0 3-5 0,-6 0-11 16,0 1-14-16,-1-1-19 0,-4 2-51 15,-3 1-76-15,0 1-65 0,-12 3-56 16,-16 6 93-16,-41 14-314 0,-34 15 76 15,-9-3 63-15</inkml:trace>
  <inkml:trace contextRef="#ctx0" brushRef="#br0" timeOffset="11308.0464">17746 3033 6 0,'-23'11'23'0,"-6"1"5"0,-2 2 2 0,-1 3 0 16,-34 16 0-16,7 2-4 0,-2 0-2 15,1 0-1-15,2-1-1 0,1 1-3 16,15-8 0-16,9-5-2 0,5-4-2 16,-1-1-1-16,1-2-1 0,3 1-2 0,1-1-1 15,3-2 1-15,6-2-2 0,1-4-1 16,5-3 0-16,2 1-1 0,0-1-1 16,2-1-1-16,0 0-1 0,2-1 0 0,0-1 0 15,0 0-1-15,3-1 0 0,0 0 0 16,0 0 0-16,0 0 0 0,0 0-1 15,0 0-2-15,8 2-2 0,-8-2-5 16,5 0-6-16,-5 0-5 0,6 0-6 16,-5 1-8-16,4 0-85 0,-5-1 39 0,5 2 26 15</inkml:trace>
  <inkml:trace contextRef="#ctx0" brushRef="#br0" timeOffset="11672.0491">17079 3599 2 0,'7'90'34'0,"-2"5"16"0,7 40 7 16,1-4 4-16,-1 5 1 0,1 1-2 15,2-5 3-15,-3-5-2 0,6-5-2 0,2-6-5 16,-7-36-3-16,1-1-4 0,0-3-3 16,4-2-2-16,-6-18-5 0,-2-11-2 15,9 27-3-15,-6-21-3 0,-1-7-4 16,-3-9-1-16,0 0 0 0,1-2 0 0,-1 1-3 16,-2-4-3-16,1-3-1 0,-5-5 0 15,3-3 0-15,-3-4-1 0,0-2-4 16,-1-1-9-16,1-3-16 0,-1-1-24 0,-1 0-9 15,-1-3-11-15,2 0-2 0,-1-1-1 16,0 0 0-16,2-2-68 0,-3-2-86 16,0 0 72-16</inkml:trace>
  <inkml:trace contextRef="#ctx0" brushRef="#br0" timeOffset="11848.897">17393 5567 8 0,'0'0'28'0,"0"0"8"0,0 0 4 0,0 0-1 15,0 14-1-15,0-7-1 0,1 2-2 16,0 0-11-16,-1 3-16 0,0-1-107 16,1 1 33-16,1 5 22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116.04224" units="1/cm"/>
          <inkml:channelProperty channel="Y" name="resolution" value="1984.675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0-15T05:07:46.7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14450 6788 26 0,'0'-6'65'0,"-1"5"21"16,1 1 9-16,0-4 2 0,0 4 0 0,0-4-4 15,0 4-5-15,1-3-4 0,1 0-5 16,-1 1-3-16,5 1-2 0,-1-3 1 16,4 1 4-16,9-3 2 0,9-2 2 15,5-1 1-15,7 0 0 0,36-8-1 0,3 2-3 16,4 4-3-16,4-1-5 0,1 3-4 16,4 1-5-16,0 2-4 0,-1 0-5 15,5 1-1-15,-2 1-2 0,0-1 1 16,3 3 2-16,-4 0 1 0,43 0 0 0,-43 1 1 15,3-1 1-15,4 2-4 0,35-2-3 16,-38 7-5-16,39 0-2 0,-41 2-2 0,38 0-3 16,-40 0-1-16,38 3-2 15,-38-2-1-15,30 6 0 0,-38-5-2 0,5 0-1 16,34 9 0-16,-40-11 1 0,4 4 1 16,-2-4 1-16,0 0-1 0,0-1 0 0,-5 5 0 15,-17-8 0-15,-12 1-2 0,-7-2 0 16,40 3-1-16,-26-4 0 0,-13 4-1 15,-8-5 0-15,-2 0-2 0,-6 0-2 0,-5 0-2 16,-5 1-1-16,-1-1-2 0,-4 0 0 16,-3 0-2-16,-1 0-7 0,-2 0-8 15,-2 0-6-15,0-1-17 0,-6 1-31 16,10 0-44-16,-10 0-61 0,8 0-77 0,-4 1-261 16,-4-1 82-16,0 3 69 0</inkml:trace>
  <inkml:trace contextRef="#ctx0" brushRef="#br0" timeOffset="1008.2341">17603 5691 40 0,'0'0'71'0,"-4"-3"15"16,4 3 7-16,0 0 5 0,-5 0-2 0,5 0 0 15,-3-2-3-15,3 2 2 0,0 0 2 16,-3-1 6-16,3 1 8 0,-1-4 5 16,3 0 9-16,14-14 3 0,22-35 0 15,35-31-1-15,12-6-2 0,11-3-2 0,10-7-3 16,3-3-2-16,4 1-4 0,-3 2-5 15,2 2-7-15,-1 11-8 0,-12 4-6 16,-5 9-6-16,-13 5-5 0,-28 24-5 16,-4 6-6-16,-16 12-6 0,-10 7-5 0,-7 8-7 15,-2 1-14-15,-5 3-28 0,0 3-67 16,-4 1-75-16,1 0-83 0,-4 1-10 16,1 3 1-16,-3 0-160 0,2 7 65 15,-4 2 54-15</inkml:trace>
  <inkml:trace contextRef="#ctx0" brushRef="#br0" timeOffset="1816.1138">19230 4064 72 0,'1'-3'104'0,"1"-2"10"15,-1 1-1-15,0 1-8 0,2-1-8 0,-1 2-4 16,3 1-4-16,-1 1-2 0,4 3-5 16,5 2-2-16,1 3-4 0,5 8-5 15,2 2-7-15,-2 3-5 0,0 1-6 16,-2 0-7-16,1 0-7 0,-2-1-6 0,-1-2-3 15,-2-3-5-15,-3-3-2 0,-4-2-3 16,0-2-1-16,-2-2-1 0,1-1 0 16,0 0 3-16,-3-1 1 0,1-1 5 0,1 0 8 15,-3-2 8-15,-1-2 3 0,0 4 2 16,0-4 0-16,0 0 1 0,0 0 1 16,0 0 1-16,-4-14 0 0,4 6-1 15,-1-6 0-15,1-3-1 0,1-2-2 0,3-12-2 16,2 1-5-16,3 0-4 0,2 1-4 15,1 2-4-15,-1 1-3 0,5 1-3 16,-1 3-3-16,4 2-3 0,0 3-4 16,-4 4-3-16,1 4-4 0,-5 2-2 0,4 4 1 15,-2 0-4-15,-2 3-7 0,6 4-1 16,-3 0-2-16,3 3-2 0,4 7-2 0,-4 3 4 16,-2 1-3-16,0 3 1 15,-2 1 4-15,-2 0-2 0,-2-2 2 0,-3-1 3 16,0-3-4-16,-1 0 3 0,-1-1-1 15,-1-1 0-15,-1-3 3 0,1 0 1 0,-3-2 1 16,2-3 3-16,-1 0 2 0,1-1 5 16,-1 0 12-16,0 0 8 0,-1-3 8 15,2 1 6-15,-2-2 1 0,0-1 2 16,0 2-3-16,0-2-4 0,0 0-3 0,0 0-3 16,0-11-3-16,1 2-2 0,-1 0-2 15,0-4-1-15,3-3-1 0,1-1-3 16,0-2 0-16,5-6-1 0,1-2-3 15,1 3-1-15,0 1-2 0,4 1-2 0,-1 2-1 16,-3 5-3-16,2 3 1 0,-3 3-6 16,1 0-5-16,0 2-5 0,0 2-3 15,-2 2 0-15,1 1-4 0,-1 2 2 0,2 1-1 16,0 1 0-16,1 4 4 0,3 0 0 16,-2 2 2-16,-1 2-4 0,-1 1 2 15,1 0-6-15,4 8-12 0,-5-3-20 16,-2-1-16-16,1-1-24 0,-4 0-28 0,0 0-20 15,1 2-19-15,1-2-27 0,0-1-17 16,-2 0-123-16,2-1 53 0,2-3 46 16</inkml:trace>
  <inkml:trace contextRef="#ctx0" brushRef="#br0" timeOffset="2297.9363">20457 3994 45 0,'0'0'74'0,"0"0"13"0,0 0 3 16,7-2-1-16,-1 2-2 15,-3 0-5-15,6 0-5 0,2-1-4 0,4-1-3 16,3-2-4-16,-1 1-1 0,11-3-2 15,-3-2 1-15,0-1 0 0,1-2-2 0,-3 1 0 16,1-1-1-16,-7 1 1 0,-2 2 2 16,-5 0 3-16,2 1 2 0,-5 0 0 15,-1 0-3-15,-1 1-6 0,-1 0-5 0,-2 1-10 16,-2-1-6-16,-1 1-6 0,-4-1-3 16,-1 2-5-16,-4 2-2 0,1 0-1 15,-3 2 2-15,-6 1 1 0,-2 1 1 16,-10 6 2-16,1 0-1 0,4 2-1 0,3 2-2 15,-1 2-3-15,8-2-2 0,3 0-3 16,1 0-3-16,3 0 2 0,3 1 2 16,2-1 3-16,1-1 5 0,3 0 4 15,3 3 4-15,4-2 3 0,0 2 3 0,10 2 2 16,7-4-1-16,1-2 1 0,4-3-4 16,4-4-7-16,0-3-14 0,3-2-23 15,4-4-48-15,35-9-35 0,-23 0-37 16,14-6-25-16,-21 0-25 0,-10 1-27 0,20-13-107 15,-20 4 51-15,-10 1 43 0</inkml:trace>
  <inkml:trace contextRef="#ctx0" brushRef="#br0" timeOffset="2526.0131">21154 3246 92 0,'-6'-9'157'16,"1"-1"32"-16,-1 3 9 0,2 0-3 15,0 3-17-15,2-1-19 0,-1 2-19 16,3 3-17-16,0 0-14 0,0 0-11 16,0 0-9-16,4 20-8 0,5 7-6 0,2 3-6 15,-1 5-3-15,11 33-5 0,-5-18-6 16,5 17-7-16,-8-15-11 0,3-9-16 16,5 25-31-16,-6-18-56 0,-1-10-32 0,-4-7-33 15,1 1-38-15,1-3-126 0,-1-2 49 16,1-4 41-16</inkml:trace>
  <inkml:trace contextRef="#ctx0" brushRef="#br0" timeOffset="3437.5011">21100 3737 84 0,'-3'-3'123'0,"-4"1"13"16,5 0-3-16,0 1-6 0,2 1-2 15,0 0 1-15,0 0-2 0,0 0-4 0,0 0-5 16,14 3-6-16,5-3-6 0,2-1-7 16,13-1-10-16,1-3-13 0,2-3-15 15,-2-2-16-15,0-3-16 0,25-16-14 16,-19 3-17-16,-11 1-19 0,-6 0 3 0,-1-1-2 16,-5-2 4-16,-2-2-1 0,-2 1 1 15,-5 0 6-15,-1 0 12 0,-4 6 7 16,-2 3 15-16,0 2 12 0,-2 5 18 15,0 0 4-15,0 3 0 0,0 3-4 0,0 0-9 16,0 1-11-16,0 6-7 0,0 0-4 16,0 0-3-16,0 0-1 0,0 0 0 15,0 0 0-15,-1 34 1 0,4-13 1 16,0 12 0-16,1 3-1 0,1 3 1 0,0-1 0 16,4 2 0-16,-2-3-1 0,1 2 0 15,-1-3-1-15,1-2 0 0,2-5 3 0,-1-1-1 16,-4-8-2-16,1-3 1 0,-1-5 1 15,0-1 2-15,1-4 0 0,-1-2 2 16,3-2-1-16,0-3 1 0,-8 0-1 16,23-9-1-16,-1-5-1 0,1-3-1 0,0-4-3 15,-2-1-2-15,0-1 0 0,-2 1 1 16,1 0 6-16,-2 2 6 0,-6 5 5 16,-2 2 4-16,0 5 0 0,-3 0-4 15,-3 2-4-15,2 1-6 0,-3 2-7 0,1-1-5 16,2 3-2-16,-6 1-1 0,0 0-2 15,11 5 0-15,-4 0 3 0,-2 1-2 16,4 6 0-16,-1 0 0 0,1 1-1 0,7 9 2 16,-2-2-1-16,1-1-3 0,0 0-9 15,1 0-17-15,2-1-17 0,3-4-11 16,-1 0-14-16,-2-5-7 0,-1-3-11 16,1-2-4-16,-1-3-1 0,-1-2 5 0,3-4 3 15,7-4 7-15,-3-4 2 0,-2-2 9 16,-1-4 8-16,-2-1 4 0,-6 0 14 15,-2 2 15-15,-1 2 22 0,-4 1 8 16,-1 1 11-16,-2 1 11 0,0 3 10 0,-2 1 5 16,1 1 2-16,-2 2-2 0,1 0-5 15,-3 1-5-15,2 1-6 0,1 4-6 16,-4-3-4-16,4 3-2 0,0 0-4 16,0 0-2-16,0 0 0 0,-11 10 0 0,10-2 0 15,1 1 2-15,1 1 0 0,5 3 3 16,3 1 0-16,3 6 3 0,6-3 3 15,1-4 3-15,2 0 0 0,-1-3 4 0,-2-5 4 16,-2-3 2-16,-1 0 4 0,1-2 3 16,-1-3 3-16,3-1 2 0,-5-3 2 15,3 0-1-15,-5-4-1 0,4-5-1 16,-7-2-3-16,-2 2-4 0,-5 1-4 0,-1 0-4 16,-4-2-5-16,-6-7-4 0,-5 2-4 15,-3 3-4-15,-4 1-3 0,-3 2-9 16,0 4-29-16,-4 1-24 0,4 4-30 15,2 2-38-15,5 2-52 0,3 0-45 0,0 6-206 16,3-2 71-16,5 1 58 0</inkml:trace>
  <inkml:trace contextRef="#ctx0" brushRef="#br0" timeOffset="4135.4173">22859 2938 56 0,'7'-1'78'0,"-2"1"7"16,1 0 3-16,0 6 1 0,4 4-1 15,0 3-4-15,5 10-2 0,-3 5-4 0,1 4-5 16,1 4-6-16,7 29-3 0,-4-17-5 15,-6-9-3-15,-1-9-3 0,1 2-5 0,-1-3-4 16,0 0-3-16,1-2-3 16,-3-8-2-16,0-1-2 0,-2-4 0 0,1-1 5 15,-2-2-3-15,0-2-2 0,-3-1 0 16,3-2 9-16,-2-1 8 0,2-2 6 0,-2 0 1 16,-1-3-1-16,-2 0-5 15,0 0-2-15,5-6-6 0,-3 0-5 0,-2-2-2 16,0-2 1-16,-3 0 0 0,-1-4 0 15,-5-1-2-15,-2-4 0 0,-1 3-5 0,-8 2-2 16,1 3-3-16,0 6-3 0,-9-3-2 16,4 6-2-16,-2 2-1 0,-5 4 0 15,-1 2-3-15,2 2-1 0,2 1-2 16,4 3-3-16,6-2-4 0,2-1 1 0,7 1 0 16,2 1 1-16,2 3 1 0,1-3 3 15,4 0 2-15,3 0 4 0,5 3 1 16,2-3 0-16,11 5 1 0,3-4-2 15,4-3-4-15,2-7-5 0,2 1-6 0,3-6-12 16,-1-1-2-16,3-5-1 0,0-4 0 16,26-10 2-16,-18 1-2 0,-9 3 1 15,-6 2-1-15,27-16 0 0,-18 5 2 0,-9 5 1 16,-6 5 5-16,2 1 5 0,-2-1 2 16,1 1 1-16,-3 3 2 0,-1 1 1 0,-2 5 1 15,-4 2 0-15,-1 1 0 0,-3 3-1 16,-1 0 0-16,0 2 0 0,1 3 1 15,-2 0 2-15,4 2 0 0,0 4 0 16,-2 2 2-16,-3 0-1 0,-1 0 0 16,0 1 1-16,-5 0 1 0,0-1 0 0,-4-1 3 15,0 1 0-15,-3 3 3 0,-10 9 1 16,-3-4 1-16,-3 2-9 0,-5 1-35 16,-27 16-81-16,14-12-82 0,6-3-213 0,5-4 67 15,0 0 55-15</inkml:trace>
  <inkml:trace contextRef="#ctx0" brushRef="#br0" timeOffset="4627.2283">24267 2666 62 0,'1'-2'101'0,"-1"2"25"0,0 0 23 16,-5 14 14-16,-5 15 7 0,-17 32 2 15,-22 31 1-15,-7 6-3 0,-5 7-7 16,-6 6-5-16,-1 0-4 0,1 2-8 15,5-6-8-15,4-4-9 0,4-6-9 0,5-6-503 16,-69 141-701 0,91-173 1048-16,7-12-75 15,4-9-77-15,1-3-152 0,-4 15 188 16,-1-1 152-16,0-3 0 0,0-7 0 16,-3-3 0-16</inkml:trace>
  <inkml:trace contextRef="#ctx0" brushRef="#br0" timeOffset="5228.1129">20392 4925 30 0,'11'10'70'16,"0"-3"21"-16,7-1 11 0,1-2 3 15,16-4 0-15,5-3-3 0,36-11-7 0,-1-8-8 16,-6-6-11-16,24-16-15 0,-32 6-15 16,17-21-15-16,-28 12-15 0,15-25-15 15,-25 13-19-15,-6-5 0 0,-2-3 1 16,-5-1 1-16,-13 14 0 0,-6 8 5 0,-3 6 12 15,-2 2 9-15,-6 1 12 0,-3 1 14 16,-2 4 12-16,-3 1 11 0,-1 5 9 16,-6 1 8-16,4 5 9 0,0 5 3 15,1 4-2-15,3 4-5 0,-2 4-5 0,0 2-6 16,-2 5-6-16,-1 3-1 0,-6 13 1 16,1 4 3-16,-15 33 4 0,6 3-1 15,4 5 1-15,2 10-4 0,8 4 0 0,-1 1-1 16,6 1-6-16,-2 1-4 0,3-2-3 15,0 1-5-15,8-19-6 0,-2-11-9 16,2-7-14-16,1 2-18 0,1 0-39 16,2-3-31-16,1 0-33 0,1-2-30 0,-2-3-35 15,0-2-33-15,1-6-134 0,-3-6 56 16,0-5 46-16</inkml:trace>
  <inkml:trace contextRef="#ctx0" brushRef="#br0" timeOffset="5784.3201">20413 5179 43 0,'-11'-2'147'0,"1"0"43"0,4 1 10 0,2-2-6 16,1 2-11-16,3 1-13 0,8-7-8 16,7-1-10-16,10-6-9 0,39-13-8 15,2-1-13-15,4 0-12 0,1-1-10 16,-3 3-10-16,-2 0-10 0,0 2-7 0,-20 7-7 15,-8 3-7-15,-7 2-5 0,-1 1-4 16,-4 1-1-16,-5 3 2 0,-4 1 1 16,-5 1 3-16,-3 2 4 0,0 1 0 15,-2-2-2-15,-2 3 0 0,2 0-6 0,-5 0-7 16,2-1-7-16,0 2-7 0,-4 0-5 16,4 3-4-16,-1-1-3 0,-2 2-2 15,1 0-2-15,0 5-3 0,-1 1 0 16,2 0-2-16,1 5 1 0,-1 1-1 0,4 1 0 15,4 7-1-15,-1 0-1 0,1-2-4 16,3-3-8-16,-1-3-10 0,-2-4-4 16,-1-1-4-16,1-1 5 0,-1-2-1 0,0-2 7 15,-2-3 4-15,-1-2 5 0,3-2 0 16,-3-1-2-16,5-6 0 0,0-3 5 16,2-9-9-16,0-1 0 0,-3-2 11 15,1-3-2-15,-2 1 4 0,-3 0 5 0,2-2 6 16,-4 7 8-16,-1 3 7 0,1 3 8 15,-3 1 6-15,-1 4 4 0,0 0 1 16,2 2-3-16,-2 2-5 0,2-1-7 0,-3 2-7 16,1 1-8-16,-1 1-7 0,0 2-3 15,2-2-1-15,-2 2-2 0,3 5-1 16,-1 1-2-16,0 3-16 0,1 5-19 0,1 5-22 16,1 9-26-16,2-1-31 0,-1 4-40 15,0-3-38-15,3 0-32 0,0-1 94 16,0-3-313-16,-1-5 74 0,-1-2 61 15</inkml:trace>
  <inkml:trace contextRef="#ctx0" brushRef="#br0" timeOffset="6255.4682">21630 4846 18 0,'3'-12'122'0,"-3"1"52"16,0 1 27-16,0 0 7 0,0 1-6 0,0 2-7 15,1 0-21-15,-1 2-23 0,1 2-20 16,-1 1-16-16,0 2-16 0,0 0-9 16,0 0-10-16,9 10-8 0,-7-1-6 15,3 7-5-15,-1 0-5 0,4 13-4 0,-4 0-3 16,4-3-5-16,-6-2-4 0,3-5-6 16,-2-3-3-16,-3-3-6 0,4-3-8 15,-1 1-8-15,0-3-6 0,-3 0-3 16,2-1 0-16,1-1 4 0,-2-2 2 0,2-3 1 15,-1 1-3-15,-2-2-2 0,8-5-1 16,-3-3-1-16,3-3 0 0,0-4 0 16,1-1 2-16,2-6 5 0,-2-3 9 15,0 6 9-15,-3 1 8 0,-1 5 10 0,1-1 6 16,-1 1 4-16,0 3 0 0,-1 1-1 16,-3 3-4-16,3 0-4 0,1 0-7 0,-4 2-6 15,3 0-7-15,-1 1-6 0,-1 2-5 16,-1 0-2-16,-1 1-3 0,8 1-1 15,-6 1-1-15,6 3 0 0,-2 0-2 16,4 6 0-16,-1-3-1 0,3 4-8 0,0 0-9 16,5 4-13-16,0 0-8 0,1 0-13 15,-4-3-15-15,2-3-25 0,-5-1-27 16,6 0-27-16,4 2-25 0,4-2-23 0,-2-2-29 16,-3-2-120-16,7-1 57 0,-3 0 47 15</inkml:trace>
  <inkml:trace contextRef="#ctx0" brushRef="#br0" timeOffset="6852.0928">22331 4952 32 0,'13'-8'63'0,"-1"0"21"0,0 0 16 15,-1 0 12-15,-4 1 11 0,-1-1 9 0,1 3 4 16,0-1 4-16,-2 1 1 0,-1-2 0 16,1 2-3-16,-2 1-4 0,3 1-5 15,-4-1-3-15,2 0-5 0,-1 1-4 16,-1 0-4-16,-1 1-4 0,1 0-4 0,1-1-4 15,0 1-5-15,-2 1-5 0,0-2-5 16,0 1-4-16,0 0-5 0,2-1-5 16,-3 3-2-16,2-4-6 0,0 3-6 15,-2-1-6-15,0-2-5 0,0 0-4 0,0 1-4 16,0-1-5-16,0 0-4 0,-4-3-5 16,-1 1-5-16,0-2-6 0,-5 0-5 15,-4 2-3-15,1 1-5 0,-6 2-4 16,0 2-4-16,-11 5 0 0,0 1-1 0,0 5 0 15,1 2-1-15,4 1-1 0,1 3 0 16,4 1 2-16,5 3 0 0,1-1 1 16,7 1 1-16,2-5 1 0,5 0 6 15,0 0-2-15,5 1-4 0,2-3 0 0,11 7-16 16,2-5-12-16,2-2-12 0,5-5-12 16,-1-6-11-16,7-4-10 0,-1-3-8 15,5-6-12-15,24-20-11 0,-6-2-9 0,-7-9-9 16,-3-4 0-16,-18 6-5 0,7-18 1 15,-12 12 6-15,4-21 11 0,-7-2 13 16,-6 15 21-16,-4 9 29 0,-6 8 27 16,2 0 27-16,-2 1 20 0,-4 4 23 0,0 6 21 15,0 4 17-15,-2 6 15 0,0-1 9 16,2 4 3-16,0 1-3 0,-1 5-6 16,-1 0-10-16,0 1-9 0,1 3-8 15,2 3-8-15,0 0-7 0,-11 7-5 0,4 6-5 16,-3 9-3-16,1 7-3 0,1 5-3 15,4 4-2-15,2 1-5 0,0 5-9 16,2-2-15-16,3 5-25 0,0-2-35 0,8 33-28 16,-2-24-38-16,-1-12-38 0,-3-8-30 15,3 0-33-15,-1-4-157 0,1-1 62 16,-4-7 52-16</inkml:trace>
  <inkml:trace contextRef="#ctx0" brushRef="#br0" timeOffset="7105.3129">22643 4854 29 0,'-3'-8'90'0,"3"-2"27"0,1 3 11 16,8-5 8-16,-1 0 1 0,3 1 0 0,1 2 0 16,3 1-4-16,-1 1-7 0,4 1-8 15,-2 2-6-15,0 2-8 0,1 2-7 16,-3 2-5-16,4 1-9 0,0 1-7 15,-4 1-7-15,3 2-8 0,-5 0-5 0,1 1-7 16,0 1-5-16,-3 1-9 0,-1 1-19 16,-2 0-30-16,1 0-47 0,-1 2-26 15,-1-2-36-15,-1 0-33 0,-1-2-135 16,1 0 49-16,-3-1 40 0</inkml:trace>
  <inkml:trace contextRef="#ctx0" brushRef="#br0" timeOffset="7992.1606">23036 4639 31 0,'-4'9'65'0,"1"-1"13"16,1 0 5-16,0 3 0 0,0-1-2 0,1 3-4 15,1 0-6-15,1 5-4 0,3-2-2 16,-1 0-5-16,4 1-3 0,5 7-4 0,-2-9-2 16,0-1-1-16,-1-5-3 0,4 0 0 15,-2-2-1-15,2-1 1 0,-2-2-2 16,-1-2-1-16,0-3-1 0,-1 0-4 15,-1-3 0-15,3-3-4 0,-4 0-4 0,-1-5-4 16,0 1-1-16,-4 0-2 0,-2-1 0 16,0-1 5-16,-2-4 7 0,-2 0 4 15,2-1 5-15,-1 2 4 0,-3 1 1 16,4 0-2-16,-2 3-2 0,0 2 0 0,2 1-4 16,2 1-2-16,-1-1 2 0,0 2-5 15,2 0-7-15,0 0-4 0,3 1-2 16,3 0-6-16,1 2-3 0,1 0-4 15,1 0-1-15,1 1-2 0,0 2-4 0,0 1-2 16,2 0 0-16,3 3-7 0,-1 2-2 16,1 1 2-16,-2 2-2 0,-1 1 0 15,-1 2-1-15,5 8 0 0,-5-5 3 0,-4-1-5 16,-3 1 7-16,2-1-4 0,-4-2 9 16,0-1-7-16,0-1 0 0,-1-3 3 15,-2 2 5-15,1-1 2 0,-1-3 4 0,1 2 5 16,-1-4 4-16,0 0 2 0,-1 1 2 15,1-3 0-15,0 0 1 0,0 0-2 16,0 0-2-16,0 0-2 0,-1-13-2 0,1 8-1 16,1-2-2-16,2-4-1 0,0 2 1 15,1-5 0-15,3 0 3 0,-3 2 1 16,3 2-1-16,-4 1-1 0,3 0-2 16,-3 4-4-16,3-2-2 0,-2 3-3 0,4-1-3 15,-3 3-5-15,0-1-4 0,2 2-1 16,-4 1 2-16,5 1-1 0,-2 2 3 15,0 1-1-15,1 1-1 0,-3 2-3 16,4 0-5-16,0 2-13 0,-1 0-16 0,0 2-11 16,2 0-16-16,1-1-13 0,-2 0-13 15,2-2-21-15,-2 0-12 0,-2-3-13 16,3 0-20-16,0-2-83 0,0 0 41 0,0-1 34 16</inkml:trace>
  <inkml:trace contextRef="#ctx0" brushRef="#br0" timeOffset="8306.1497">23711 4703 5 0,'2'-10'37'16,"0"1"24"-16,-1 0 19 0,1 0 15 16,-2-1 13-16,-2 1 13 0,1-1 8 15,0 1 5-15,-3-1-1 0,-2-1-3 16,0 1-3-16,-2 0-6 0,-1 2-6 0,1 2-9 16,0 0-8-16,1 1-9 0,2 0-12 15,0 3-9-15,1 0-8 0,1 2-7 0,3 0-2 16,0 0 0-16,0 0 2 15,3 9 3-15,4-2-3 0,3 3-2 0,10 6-5 16,1 2-2-16,0 0-4 0,4 0-3 16,-1 0-3-16,-2 0-1 0,-3-1-2 0,1-2-1 15,-6-2-2-15,-3-6-2 0,-4 1 0 16,1-1 1-16,-1-2 4 0,-4-1 6 16,-1-1 5-16,-2 3 3 0,-2-3-1 15,0 1-1-15,-6 0-3 0,-4 2-4 0,-6 0-12 16,-12 1-24-16,-1 0-74 0,-5 0-57 15,1 0-64-15,-4 2-240 0,-32 7 72 16,15-3 61-16</inkml:trace>
  <inkml:trace contextRef="#ctx0" brushRef="#br0" timeOffset="8646.1509">20869 5596 3 0,'154'-29'117'0,"18"-7"57"0,17-3 27 15,16-5 11-15,17-4 3 0,17-3-3 16,7-2-9-16,-2 1-12 0,-6-2-13 16,-8 0-16-16,-7 3-13 0,-15 2-13 15,-17 3-13-15,-25 8-13 0,-20 2-17 0,-19 4-20 16,-18 3-24-16,-45 10-25 0,-19 7-22 16,-19 2-55-16,-10 2-93 0,-14 0-66 0,-8 1-6 15,-11 2-115-15,-20-1 55 0,-54 1 46 16</inkml:trace>
  <inkml:trace contextRef="#ctx0" brushRef="#br0" timeOffset="9072.2377">19489 4781 61 0,'124'-39'147'0,"27"-8"47"0,29-6 22 16,19-8 11-16,29-11 4 0,13 2-4 16,28 0-8-16,16 6-11 0,13 2-14 0,8 8-14 15,8 4-15-15,-9 4-15 0,-14 5-13 16,-13 1-12-16,-17-3-11 0,-18 1-10 16,-32 0-10-16,-23-2-8 0,-20 1-8 15,-24 2-7-15,-16 6-7 0,-20 4-5 0,-47 13-6 16,-23 5-8-16,-15 4-21 0,-7 4-67 15,-10 0-87-15,-4 3-77 0,-10 2 54 16,-8 2-337-16,-16 3 81 0,-15-5 68 0</inkml:trace>
  <inkml:trace contextRef="#ctx0" brushRef="#br0" timeOffset="15671.4819">1588 6184 48 0,'-12'-9'132'16,"-4"-8"40"-16,5 1 19 0,3-1 4 0,4 1-8 16,4-2-12-16,1-2-13 0,5-10-12 15,8 0-14-15,1 2-12 0,6-1-11 16,3 6-11-16,3 1-9 0,2 4-6 16,5 6-7-16,-2 5-6 0,5 5-6 0,-2 7-7 15,0 5-6-15,27 18-7 0,-9 7-4 16,-7 5-4-16,-13-7-3 0,-9-2-4 15,-5-4-2-15,-3 2-4 0,0-1-3 0,-4 0-1 16,1-3-1-16,-6-5-1 0,-1-6 1 16,-3-1 2-16,0-2 6 0,0-4 10 15,-3-1 10-15,-2 0 1 0,-1-2 0 0,1-3-2 16,-3-1-3-16,-2-4-3 16,-6-3-4-16,-8-10 0 0,-1-4 1 0,1-4 1 15,-17-25 0-15,15 10-2 0,6 4-3 16,4 4-3-16,3-3-3 0,2-2-4 0,3 2-3 15,1-4-3-15,4 4-2 0,7-3-2 16,-1 3-2-16,3 2-1 0,1 1-2 16,4 4-3-16,1 1 0 0,3 5-3 15,1 4-1-15,0 4-2 0,0 5-2 0,0 3 0 16,1 6-1-16,7 7-1 0,2 1 2 16,-1 4-2-16,2 4 1 0,-3 3 0 15,1 3 0-15,15 20-2 0,-14-8 2 0,-7-8-2 16,-4-3 1-16,-3 0-1 0,1-2 0 15,-3 0-1-15,-3-7 2 0,-4-2 0 0,-1-3 2 16,-1-2 3-16,1-1 4 16,-2-2 5-16,0 1 4 0,-2-3 4 0,-1 0 2 15,0-2 0-15,0 0-1 0,0 0 0 16,0 0 0-16,-10-11-3 0,0-3-1 0,3-2-2 16,-8-10 1-16,3-2-2 0,-1-4-2 15,0 0-1-15,5-4-1 0,1 0-1 16,5 1 0-16,0-2-1 0,4 2 0 15,-1 3-1-15,4 2 0 0,2 3 0 0,-3 7 0 16,2 4-1-16,1 3-3 0,0 1-1 16,0 4 1-16,0 1-1 0,2 5 1 15,0 1 0-15,1 2 0 0,6 5 0 16,-4 2 0-16,14 7 0 0,-4 5 0 0,-1 1 0 16,1 3-4-16,-2 0-21 0,0 0-21 15,0 0-26-15,0 1-29 0,-1-2-34 16,-1-2-49-16,1-2-49 0,-2-1 89 15,-2-7-376-15,-3-2 86 0,1-5 72 0</inkml:trace>
  <inkml:trace contextRef="#ctx0" brushRef="#br0" timeOffset="16342.773">2804 5550 1338 0,'0'-2'689'0,"-2"-1"-335"0,2 3-190 0,-2-3-120 15,2 3-116-15,0-4-7 0,0 4 25 16,2-3 29-16,-1 0 27 0,0 1 13 0,3-1 15 16,4-1 10-16,-2-2 6 0,4-3 2 15,1 0-1-15,9-8-3 0,0 2-2 16,-1-3-4-16,1 0-2 0,0 0-2 16,-3-1-2-16,0 0-1 0,-2 1 3 0,-3 2 3 15,-3 1 5-15,-2 1 3 0,-2-1 3 16,-1 0 2-16,-1 1 3 0,-3 3 4 15,-2 1-2-15,-1-1-4 0,1 3-6 16,-7-4-6-16,0 4-7 0,-3 2-5 0,0 4-5 16,-3 2-2-16,-2 4-3 0,-11 6-1 15,1 4-2-15,-1 3-1 0,4 4-1 0,3 0-2 16,3 5-1-16,2 1-1 0,5 3 0 16,5 2-1-16,2-2 0 0,4-3 0 15,6 0-1-15,3 0 0 0,5-2 0 16,1-5 0-16,5-3 1 0,3-2 1 15,3-5 0-15,-4-6 0 0,1-4-3 0,8-5-4 16,3-3-8-16,-2-6-13 0,-2 0-6 16,-1-6-7-16,-1-1-5 0,-3-4-4 0,-4-1 0 15,-2-2 0-15,-2 1-1 16,-5-2-1-16,-2 1 10 0,-4 1 3 0,-3 4 11 16,-3 1 17-16,0 5 10 0,0 0 7 15,-1 0 5-15,-1-1 4 0,1 2 5 0,1 3 1 16,0 0-1-16,1 1-3 0,0-4-4 15,3 0-2-15,2 1-4 0,2 1-2 16,8-7-2-16,1 5-1 0,5 2-1 16,1 2-1-16,0 4-1 0,-2 7 1 0,0-1 0 15,10 5 0-15,0 5 0 0,-1 2-1 16,-1 1 0-16,-2 5-2 0,-4-1-1 16,-2 1 0-16,-1 1 1 0,-4 1 0 0,-4-2 2 15,-7-2 3-15,0-1 3 0,-5-1 2 16,0-1 2-16,-3 4 1 0,-3-1 0 15,0 0 1-15,-4-3-1 0,-2-1-6 16,-1-1-16-16,1-1-49 0,-1-2-48 0,-1-2-67 16,1 0-68-16,-2-3 79 0,4-1-351 15,1-2 84-15,-5-2 71 0</inkml:trace>
  <inkml:trace contextRef="#ctx0" brushRef="#br0" timeOffset="16617.7722">3450 4979 1185 0,'9'-19'604'0,"2"3"-280"0,-2 1-151 16,7-5-84-16,3 2-38 0,3-2-22 15,2 4-10-15,3 0-3 0,3 3 2 0,-2 3 7 16,4 2 9-16,-1 5 8 0,-4 1 7 16,6 6 1-16,-2 3-2 0,1 2-3 15,-4 3-2-15,-1 5-4 0,-3 1-4 16,-3 3-2-16,-3-1-1 0,-6 4 0 0,-4-4 1 15,-6-2 2-15,-3-1 1 0,0 0 2 16,-4 2-2-16,-6 7 0 0,-3-4-2 16,0 2-2-16,-2-5-4 0,-3-1-9 0,6-5-16 15,2-2-43-15,0-4-51 0,3-2-66 16,1 1-61-16,0-4-256 0,3 1 79 16,0-3 66-16</inkml:trace>
  <inkml:trace contextRef="#ctx0" brushRef="#br0" timeOffset="17747.2147">4367 4744 50 0,'0'-10'148'0,"0"0"45"16,0-2 18-16,-3-3 4 0,-1 0-4 15,-1 3-8-15,-3-1-12 0,0 0-13 0,-2 3-13 16,-1-1-15-16,0 2-15 0,-1 3-15 16,-3 4-13-16,1 1-12 0,-3 2-9 15,1 3-10-15,-9 8-7 0,1 5-7 0,0 3-7 16,5 3-6-16,1 2-5 0,1 2-5 16,6 0-4-16,2 1-4 0,2 0-4 15,4-6-3-15,2-2-2 0,2-4-4 16,3-1-4-16,1-2-2 0,1 0-5 15,1-4-3-15,4 0 0 0,-2-4-1 0,1-2-1 16,-1-3 1-16,2-1-2 0,-3-2 0 16,6-3 1-16,-1-1 1 0,-1-2 1 15,-2-2 1-15,-1 1 2 0,0-1 5 0,-3-2 8 16,1 2 8-16,-4 0 8 0,0 2 10 16,-2 0 5-16,-1 2 1 0,0 0-2 0,-1 0-3 15,-1 3-1-15,1 0-4 16,0-1-4-16,-1 1-6 0,1 0-7 0,0 2-7 15,1 2-5-15,-4-2-6 0,4 2-3 16,0 0-1-16,0 0-1 0,0 8-1 0,3-4-1 16,2 4-1-16,-1 0 1 0,3 3-1 15,3 0 0-15,3 0 0 0,4 4-3 16,1-3-1-16,-3-3 1 0,1-4 0 16,3 1-3-16,-2-2 4 0,4-3 3 0,1-1-5 15,9-5-1-15,0-2-2 0,-4-3 1 16,2-4 3-16,-6-2 0 0,1-3-1 15,-5 0 4-15,-3-4 1 0,-1-2-3 16,-6 1-3-16,-3 1 3 0,-5 3 3 0,-1 2 1 16,-2 1 0-16,-2 0 0 0,-2 0-1 15,-2 2 0-15,1 3 0 0,-3-1 2 16,3 2 0-16,-2 1 3 0,0 3-5 16,2 1-8-16,4 2-10 0,0 1-3 0,3 3 1 15,0 0 3-15,0 0 1 0,8 11 4 16,4-1 2-16,11 10 2 0,1 3 1 0,26 23 2 15,-3-4-1-15,0 4 3 0,1-2-1 16,-4 0 2-16,-11-10 1 0,-8-5-1 16,-5-5-1-16,-1 2 3 0,-4-1-1 0,-4-1 2 15,-2-3 3-15,-7-2 5 0,-2-2 8 16,-4-1 5-16,-8 7 3 0,-5-3 1 16,-6-3 2-16,-2-4 2 0,-4-3-1 15,-2-4 1-15,5-5-1 0,-4-3-4 0,-2-5-7 16,1-4-8-16,2-3-7 0,4-2-6 15,2-1-6-15,3-4-8 0,4 0-3 16,4 0-1-16,4 1 0 0,7 0 5 16,1 3-5-16,6-8 2 0,7-3 2 0,-1 1 0 15,7 1 4-15,0-1 1 0,2 1 4 16,25-18-2-16,-10 12 3 0,-4 9-1 16,-3 3 3-16,26-12-2 0,-15 6 3 0,-7 5 0 15,-4 3-2-15,28-15-1 0,-17 6-4 16,-10 5-1-16,-3 3-3 0,-1-3 1 15,0 2 0-15,-1 0 8 0,-1-3-4 0,-3 2 0 16,-2 3 4-16,-3 0 8 0,-5 1 10 16,-3 4 7-16,-2 3 4 0,-5 1-1 15,0 1-2-15,-3 1-2 0,-4 2-3 0,-1 1-1 16,-3 2-1-16,-3 2 2 0,-8 2 2 16,-9 7 3-16,-2 4 3 0,2 3 2 15,-27 25 1-15,24-12 0 0,5-6-1 16,7-1-1-16,6-1-1 0,0 2-2 15,5-1 1-15,4-3-1 0,3-2 1 0,4-3 2 16,3 1-1-16,4-2 2 0,9 5 2 16,4-3-1-16,7-4-4 0,2-4-10 15,8-3-22-15,-2-3-48 0,4-2-44 0,3-4-57 16,-2-1-69-16,31-9 76 0,-22 2-394 16,-11-1 91-16,-8 3 76 0</inkml:trace>
  <inkml:trace contextRef="#ctx0" brushRef="#br0" timeOffset="18229.7942">2140 6591 965 0,'-13'9'491'0,"2"-3"-246"0,2-2-131 0,0 1-82 16,5 0-88-16,-2-2-31 0,4 0 18 15,0-1 17-15,0 1 27 0,2-1 33 16,3 0 27-16,0-1 34 0,9-3 27 0,22-7 23 16,68-30 16-16,6-11 9 0,18-13 4 15,13-10-3-15,15-6-7 0,13-11-7 16,11-7-4-16,9-9-3 0,9 0 0 0,11-7-1 16,2 2-2-16,-6 6-3 0,-10 4-5 15,-10 9-4-15,-14 9-4 0,-15 4-5 16,-17 8-5-16,-18 6-2 0,-15 6-6 15,-15 8-5-15,-34 20-8 0,-16 8-3 0,-12 8-6 16,-9 3-4-16,-4 3-7 0,-4 4-22 16,-4-1-29-16,-3 1-91 0,-5 1-73 15,-2 3-75-15,1 1 76 0,-6 1-501 0,0 4 110 16,-6 0 92-16</inkml:trace>
  <inkml:trace contextRef="#ctx0" brushRef="#br0" timeOffset="18981.7185">6436 4250 50 0,'-10'2'113'16,"-1"0"34"-16,1-1 21 0,1 1 7 16,-1 0-2-16,1-1-9 0,4 0-11 15,0 0-11-15,3 0-9 0,-1 0 9 0,3-1 13 16,0 0 10-16,18 0 6 0,16-4 0 16,8-3-5-16,77-20-7 0,-2 0-11 15,-5-5-11-15,-3 2-12 0,-4 0-8 16,1 0-11-16,-29 9-7 0,-1-3-10 0,-2 1-8 15,-3 1-8-15,-4-1-7 0,-18 5-6 16,-13 6-4-16,-8-1-3 0,0 3-2 0,-6-1-1 16,-5 2 1-16,-2-1 0 0,-4 2-2 15,-5 1-5-15,0-1-8 0,-5 0-8 16,-2-1-7-16,-3 2-7 0,-5-6-7 16,-11-2-3-16,-2 1-3 0,-1 3-2 0,-4 1-2 15,7 3 0-15,4 4-2 0,2-2-3 16,3 2-4-16,3 1-7 0,0 1-2 15,2 1-1-15,0 1 1 0,3 3 1 0,-1 2 1 16,1 0 0-16,3 4-7 0,3 5-24 16,1 4-33-16,6 9-34 0,5 1-46 15,0 3-48-15,25 25 79 0,0-7-404 16,4-7 90-16,9-8 74 0</inkml:trace>
  <inkml:trace contextRef="#ctx0" brushRef="#br0" timeOffset="19756.1378">8301 3779 65 0,'2'-10'148'0,"1"-3"40"0,5 1 16 16,1-1 1-16,9-2-6 0,2 2-12 0,-1 4-13 15,1 4-14-15,-3 4-14 0,5 2-14 16,9 3-12-16,-1 4-13 0,2 3-12 0,-3 4-15 16,-3 2-14-16,1 2-10 0,-5 0-7 15,0 0-7-15,-4 0-5 0,-1-1-5 16,-5-5-4-16,-3-1-4 0,0-2 3 15,-3-3-4-15,-1 0 1 0,-4-2 3 0,4-1 3 16,-4-1 3-16,-1-1 5 0,0-2 0 16,0 0 1-16,0 0 2 0,-9-6 2 15,1-1 3-15,0-4 3 0,1-2 5 0,0-2 3 16,-4-7 2-16,3 1 4 0,3 2-3 16,1 1-3-16,3 0-4 0,2-1-5 15,0 0-5-15,8-7-4 0,1 0-5 16,5 2-4-16,-1 3-3 0,5 3-3 0,1 1-4 15,0 4-2-15,0 6-3 0,-1 2-2 16,-2 2-1-16,1 3-2 0,1 4-2 16,11 3-3-16,-1 2-4 0,-1 4-4 15,0 1-1-15,-4 2 0 0,4 2-5 0,-9-1-1 16,1 2-2-16,-2 0-3 0,-4-1 0 16,-4-3-2-16,0-2-1 0,-2-2 1 0,-5-1 3 15,2-3 2-15,-3-1 5 0,0 0 5 16,-2 0 2-16,0-3 1 0,0 1 4 15,-1-2 2-15,0 0 2 0,-1-1 2 16,2-1 2-16,0 0-1 0,-9-4 1 0,3-1-1 16,4-3 0-16,-5-4 1 0,3-3 4 15,2-3 1-15,-1 1 1 0,5-4-1 16,1 2-1-16,6-12 0 0,1 2 0 16,1 2 0-16,6 2 0 0,-3 1-1 0,5 3 0 15,-3 0-1-15,-2 9-2 0,-2-1-1 16,1 5-1-16,-1 3-1 0,-2 0-1 15,1 3 0-15,-2 2-1 0,2 1-2 16,-1 2 0-16,3 3-3 0,3 0-4 0,-4 4-7 16,7 6-11-16,-4 1-12 0,1 1-17 15,-4-2-15-15,-2-1-22 0,6 4-23 16,-5-1-30-16,0-2-46 0,3 2-48 0,0-2 89 16,-3-3-346-16,9 3 81 0,-7-7 68 15</inkml:trace>
  <inkml:trace contextRef="#ctx0" brushRef="#br0" timeOffset="20254.2667">9657 3539 38 0,'0'0'115'0,"0"0"34"0,0 0 10 16,0 0 0-16,14-5-8 0,-5 3-9 16,7-3-10-16,-4-1-11 0,6 1-8 15,-4-2-8-15,4 1-8 0,5-4-5 0,2 1-5 16,-7-1-2-16,-4 0-1 0,0 3 0 15,-1-1-1-15,-1 0 4 0,-3-2 3 0,0 1 3 16,-2 1-1-16,-3 0-1 0,-2 1-7 16,0-1-9-16,-2 1-8 0,-1 1-9 15,-2 1-10-15,-4-1-7 0,-1 2-4 16,-6-2-2-16,1 4 0 0,-2 2 0 0,-4 2-1 16,-8 3-1-16,1 6-2 0,-2-2-2 15,5 3-2-15,-4 2-1 0,6 0-1 16,1 2-3-16,0 1-2 0,8-5-1 15,2-1-1-15,2 0-2 0,-1 0 0 0,7-1-1 16,-3-1-1-16,5-1 0 0,2 0 0 16,1-1 2-16,1 0 2 0,5 1-3 15,3 1-6-15,4-3-18 0,1-3-40 0,2 0-39 16,3-1-47-16,10-2-49 0,2-2-48 16,1-3-218-16,-2-2 75 0,2 0 62 0</inkml:trace>
  <inkml:trace contextRef="#ctx0" brushRef="#br0" timeOffset="20532.7567">10212 3164 1040 0,'-9'-15'642'0,"1"-1"-230"0,3 6-135 16,1-2-75-16,1 0-45 0,-2 2-25 15,3 3-14-15,-1 0-12 0,1 1-14 16,-2 1-12-16,3 2-15 0,1-1-15 0,-2 3-11 16,2 1-8-16,0 0-5 0,0 0-3 15,2 14-3-15,0 3-2 0,6 12-2 16,0 3-6-16,0 4-9 0,2 3-35 0,11 30-25 16,-9-18-33-16,5-10-39 0,-5-4-46 15,1-2-23-15,3-2-38 0,-3-1-200 16,-2-3 73-16,3-2 60 0</inkml:trace>
  <inkml:trace contextRef="#ctx0" brushRef="#br0" timeOffset="21403.9512">10016 3632 1119 0,'-21'-1'690'0,"3"0"-240"0,5 1-160 15,-2-2-94-15,6 2-61 0,3-1-41 0,-2 1-24 16,1-1-12-16,4 0-6 0,3 1-3 15,-2-4-2-15,4 1-3 0,5-1-3 16,7-4-4-16,12-7-3 0,-1-3-6 16,6 1-10-16,33-15-16 0,-11-1-26 0,-12 6-15 15,9-7-7-15,-12 5-4 0,-9 1 1 16,-7 4-5-16,-1 2-3 0,-4-4-3 16,-4 0 2-16,-3 1 13 0,-1 1 18 15,-1 2 11-15,-7 3 18 0,-1 4 9 0,0 2 13 16,1 1 14-16,-1 2 10 0,-1 2 11 15,1 0 4-15,0 2 0 0,-1 0-8 0,1 2-11 16,-1 1-10-16,0 2-5 0,1 1-5 16,0 0-2-16,-1 8-2 0,1 1-1 15,0 3-1-15,2 8 0 0,1 13-1 0,4 0 1 16,-3 1-1-16,5-1 0 0,0-1-1 16,0-1-1-16,1-2-1 0,0-2 0 15,-1-3-1-15,0-5-2 0,-5-5 1 0,4-3 2 16,-2-2 3-16,-2-2 4 15,0-2 6-15,1-1 5 0,-3-2 3 0,5-4-2 16,-2 0-3-16,2-4-4 0,3-4-12 16,3-10-26-16,3-5-11 0,-1 1 12 0,-2 0 2 15,-1 1 1-15,1 2 4 0,0 3 4 16,-3 5 3-16,-4 1 4 0,3 3 1 16,0 1-1-16,-2 3 0 0,-2 2 0 0,2 2 2 15,-1-1-1-15,-1 4-1 0,3 2 0 16,-3 1 1-16,7 4-1 0,0 2 0 15,-2 0 0-15,5 7-1 0,3 0-2 0,-6-4-12 16,6 3-18-16,-2-5-14 0,-3-1-18 16,-2-2-14-16,4-1-13 0,-3-2-10 15,-1 0-5-15,1-4-4 0,-2-1-2 0,-1-1-4 16,1-1-4-16,-2-2 2 0,2-7 6 16,-1 4 11-16,-4-3 12 0,0 1 16 15,-3-1 18-15,1 0 20 0,0-1 20 16,-2 0 13-16,-1 0 11 0,-1-1 15 0,-3 6 10 15,2-2 7-15,0 1 2 0,-3 2 0 16,2 3-5-16,0 0-2 0,-4 1-2 16,5 2 0-16,-3 2 1 0,2 3 0 15,1 0 1-15,1 2 1 0,1 1-1 0,1 1-2 16,3 4 0-16,4 0-1 0,11 5 0 16,0-1-2-16,2-4 0 0,1-1-3 15,4-4 0-15,-4-4-3 0,4 1 0 0,-3-5-1 16,-3-2-1-16,-6-2 0 0,2 0-1 15,-4-4 0-15,3-1 0 0,-8-3-2 16,1-2-3-16,-1-1-1 0,-6 0-3 0,-1 0-2 16,-3-2-2-16,-3-1-2 0,-6-8-2 15,-1 3-1-15,-3 3-2 0,-3 0-2 16,1 2-3-16,2 4-5 0,1 3-19 16,1 3-23-16,0 0-26 0,1 0-34 0,2 4-46 15,2-1-56-15,0 0 72 0,4 0-382 16,0 1 86-16,2 1 72 0</inkml:trace>
  <inkml:trace contextRef="#ctx0" brushRef="#br0" timeOffset="21900.2276">11449 2806 5 0,'1'-5'119'0,"0"3"42"0,3 1 9 15,-4 1 4-15,0 0 1 0,-1 8 1 16,-3 0-5-16,3 8-3 0,-1 3-11 0,-4 12-9 16,4 1-13-16,-3 2-12 0,0 2-11 15,2 2-11-15,2 3-8 0,-3-3-8 16,3 0-8-16,1-4-7 0,-1-6-3 16,2-4-8-16,-1-6-2 0,0-3-6 0,0-1-5 15,1-4-2-15,-1 1-1 0,3-3 1 16,-3-1 0-16,1 0 2 0,-2-4 0 15,1 0-3-15,0-2-3 0,0-1-3 16,0 0-4-16,0 0-5 0,-5-7-2 0,2 0-2 16,-2-1-3-16,1-3-1 0,-4-1-2 15,1 1-2-15,0 0 0 0,-1 2 1 0,-3-1 2 16,0 1 2-16,-4 1 1 0,3 0 2 16,-4 2-1-16,2 1 0 0,-3 2-1 15,5 2-2-15,0 1-2 0,0 1-1 16,-3 2-3-16,0 2-2 0,0 2-2 0,3 2-1 15,0 0 0-15,3 1-1 0,0 2-1 16,1 0 0-16,5-2-1 0,-2 0-1 0,4 0 0 16,1-1-3-16,1 1-14 0,3-3-21 15,0 1-16-15,2 0-21 0,4 1-19 16,0-2-18-16,2-1-15 0,-1-2-17 16,0-2-17-16,-1-1-11 0,0-1-15 0,0-1-18 15,-1-1-17-15,2-2-128 0,0-2 57 16,4 0 48-16</inkml:trace>
  <inkml:trace contextRef="#ctx0" brushRef="#br0" timeOffset="22566.0164">8505 4478 902 0,'-17'9'492'0,"4"-2"-236"16,4-1-145-16,5-3-70 0,2 1-9 15,7-2 11-15,4-1 21 0,22-9 21 16,48-7 18-16,43-19 18 0,6-6 13 0,19-3 11 15,3-3 9-15,20-4 7 0,18-5 7 16,8 3 0-16,-3-1-3 0,3 2-10 16,-15 0-9-16,-3-1-9 0,-9 3-7 15,-9 0-5-15,-19 4-6 0,-6 3 8 0,-23 4-15 16,-12 3-8-16,-30 13-8 0,-21 4-5 16,-9 4-8-16,-11 4-5 0,-3 0-7 15,-6 1-4-15,-6 4-4 0,-3-1-4 0,-2 3-10 16,-1-2-19-16,-6 1-42 0,-1 1-93 15,-2-1-69-15,-6 2 41 0,-6 1-111 16,-20 1-510-16,-6 1 126 0,-6-1 104 0</inkml:trace>
  <inkml:trace contextRef="#ctx0" brushRef="#br0" timeOffset="25311.467">1923 5203 38 0,'-5'-1'56'0,"3"-1"8"0,2 2 0 15,-3-3-2-15,2 1-3 0,1-2-4 0,1 0-4 16,3-2-3-16,4-5-3 0,5-10-2 16,7-2-1-16,24-25 2 0,25-23 2 15,6 5 2-15,9-2 6 0,4-3 5 16,17-4 2-16,12-3 1 0,11-8-3 0,8 1 0 15,11 0-3-15,7 6-4 0,2 0-4 16,0 8-2-16,5 2 2 0,8 2-7 16,-2 5-3-16,0 2 1 0,-5 4 0 0,1 2 2 15,-12 6 3-15,0 2 2 0,-4 4 2 16,-9 2 0-16,-9 6 0 0,-9 4 2 16,-39 11 0-16,-2 0-2 0,-4 1-3 15,-19 6-1-15,-9 2-3 0,26-2-1 0,-24 5-3 16,-8 0-3-16,-8 1-3 0,0 2-1 15,-2 0-3-15,-5 2-4 0,-5 0-1 16,-3 0-2-16,-3 1-3 0,2 0-3 0,-6-1-1 16,-1 2-1-16,0 0-1 0,-3 0 0 15,-7 0-3-15,14 0 0 0,-8-1-1 16,-6 1 0-16,0 0 0 0,13 0 0 16,-13 0 1-16,0 0 0 0,11-2-1 0,-11 2 1 15,0 0 0-15,9-1-1 0,-9 1-1 16,0 0-1-16,0 0 0 0,9-1 1 15,-9 1-1-15,0 0-1 0,0 0-1 16,0 0 0-16,9 0-1 0,-9 0 1 0,0 0 1 16,0 0 1-16,0 0 1 0,0 0 1 15,8-2 0-15,-8 2 2 0,0 0 1 16,0 0 1-16,0 0-1 0,0 0-3 16,0 0-12-16,0 0-19 0,0 0 0 0,-34-12-19 15,5 6-11-15,-3 2-7 0,-9 0-2 16,-5 1 22-16,-37 0-21 0,22 2 3 0,13-2 9 15,8 2 16-15,6-1 12 0,4 0 11 16,7 0-5-16,7 1-6 0,1 0-21 16,5 1-9-16,2-1 1 0,5 0 14 15,3 1 12-15,0 0 11 0,0 0 8 0,0 0 5 16,26-11 5-16,3 5 0 0,2 3 1 16,3 3 2-16,0-1 0 0,1 4 2 15,-1 2-2-15,0 1-1 0,-3 4 1 16,-1 4-2-16,-4 3-4 0,-2 5-17 0,-5 5-31 15,-2 4-39-15,-9 6-59 0,-7 5-119 16,-11 42 44-16,-26 20 37 0</inkml:trace>
  <inkml:trace contextRef="#ctx0" brushRef="#br0" timeOffset="29192.4118">11249 2796 66 0,'0'-5'134'0,"0"-1"25"0,0 2 3 16,0-1-11-16,0 0-12 0,0 2-14 16,0-1-15-16,0 0-12 0,0 1-13 0,0 1-10 15,0-2-10-15,0 2-10 0,1 1-9 16,-1 1-6-16,-1-4-7 0,2 1-4 16,-1 3-5-16,0 0-3 0,-1-3-1 15,1 3-2-15,1-3-3 0,-1 3-2 0,0 0-1 16,0 0 1-16,0 0 1 0,1-3 0 15,-1 3 1-15,0 0 2 0,0-2-1 16,0 2 2-16,0 0 0 0,0 0 2 0,0 0 2 16,0-4 2-16,0 4 1 0,0 0 1 15,0-2-1-15,0 2-2 0,0 0-2 0,0 0-1 16,-1-4-2-16,1 4 2 16,0 0 2-16,-1-2 3 0,1 2 6 0,0-4 2 15,0 4 3-15,0-2 3 0,0 2 4 16,-1-3 4-16,1 3 4 0,-2-3 2 0,1 0 2 15,1 3 1-15,-3-3 0 0,3 3-2 16,-1-4-1-16,1 4-1 0,-1-2-3 16,1 2-4-16,0-2-6 0,0 2-7 15,-1-3-9-15,1 3-6 0,0 0-8 0,0 0-7 16,0 0-4-16,0 0-2 0,0 0 4 16,3 16-4-16,3-4-2 0,2 3 2 15,4 13 0-15,-1 0-2 0,8 5 3 16,12 28 3-16,0-4-1 0,5-2-1 0,-12-14 1 15,-3-6 0-15,16 22 2 0,-6-2 1 16,-5-20 2-16,-10-7 2 0,1-3 2 16,-2-1 0-16,0-1 1 0,-4-2 0 15,-1-5-1-15,0-1 0 0,-1-3-1 0,-3-4 2 16,-3 1-1-16,0-2 1 0,3-3 5 16,-4 1-1-16,0 0 1 0,2-1 3 15,-2 0 5-15,-1-3 7 0,-1-1 7 0,2 6 7 16,-1-4 6-16,-1-2 0 0,0 0 0 15,0 0-5-15,0 0-5 0,0 0-7 0,0 0-6 16,0 0-5-16,-3-17-4 16,0 10-5-16,-3-2-4 0,2 1-5 0,-3-3-7 15,-2-3-1-15,0 0-7 0,-4-4-3 16,-4-1 0-16,3 6-2 0,0 0 1 0,-6-2 2 16,0 0-3-16,-2 1 1 0,1 2 0 15,3 3-1-15,2 2 3 0,1 2-6 16,2 1 7-16,-2 2-3 0,3 1 0 15,2 2 1-15,-1 0-1 0,-6 4 1 0,4 0-5 16,-3 2 5-16,5 3 2 0,-1 1 1 16,3 1 4-16,1 0 2 0,4 2 3 15,-4 1 2-15,6 0 3 0,1-1 4 16,1-1 6-16,1-2 6 0,1 5 7 0,4-2 3 16,-2 0 3-16,5-1 1 0,0-2 0 15,3-2-2-15,12 3-5 0,0-3-9 0,3-1-15 16,-3-6-51-16,-1-1-43 0,12-1-44 15,-3-1-51-15,4-1-46 0,-3-6 95 16,3 1-300-16,-1-1 73 0,3-2 61 16</inkml:trace>
  <inkml:trace contextRef="#ctx0" brushRef="#br0" timeOffset="33338.0675">16320 8648 42 0,'-5'0'81'0,"5"0"23"0,0 0 16 0,-5 0 9 16,5 0 5-16,0 0 2 0,-8 0 2 15,8 0-3-15,0 0-2 0,-3-3-4 16,0 3-3-16,3 0-3 0,-3-3-5 0,2 0-3 16,-1 2-5-16,1-3-5 0,-2 2-4 15,0-2-6-15,2 1-5 0,-1-1-4 0,1 0-2 16,-4-2-5-16,4-1-1 15,-1 0-4-15,1 0-4 0,-1 0-6 0,0-2-4 16,2 1-6-16,0-2-6 0,3-1-5 16,1-5-3-16,6-9-5 0,2-1-3 0,6-2-3 15,25-21-2-15,6-2-1 0,27-12 0 16,7 2 0-16,4 7 2 0,12-1 1 16,10 4 1-16,7 0 1 0,7-3 0 0,10 2 1 15,9 5-1-15,3 5-2 0,4 7-2 16,-5 7-3-16,0 4-1 0,-9 5-3 15,0 6-1-15,-7 7-2 0,-33 3-2 16,41 7-1-16,-7 2-2 0,-36 1 0 0,30 8-2 16,-42-4-1-16,-1 8-1 0,-2 4-1 15,-8 2-1-15,-5 4-1 0,-3 2 0 16,-4 2 0-16,-17-8-1 0,-8-3-2 16,-5-4 0-16,-2 4-1 0,0 0-2 0,-1 1 0 15,-4 1-2-15,-1-1 1 0,-1-2-2 16,-3 1-4-16,1-3-1 0,-7-2-3 15,-1-5-2-15,-4 0 0 0,2-4 2 0,-3 0-2 16,0-1 4-16,-1-1 3 0,0-2 1 16,1 0 2-16,-3-1 2 0,1 1 5 15,0-1 0-15,0-1 3 0,2 1 6 0,-3-2 5 16,0 1 4-16,2 1 5 0,-2-2 4 16,0 1 3-16,-1-2 3 0,3 2 1 15,-2 0 2-15,-1-2 1 0,3 2-1 16,-3-2 0-16,0 0-1 0,0 0-4 0,0 0-2 15,3-5-3-15,-1 2-2 0,-2 0-2 16,0 0-2-16,0-3-2 0,1-2-2 16,-1-1-2-16,-1 0-2 0,1-3-2 15,-3-4 0-15,-1-1-2 0,2-2-4 0,-6-8-2 16,0-1-2-16,-1 0-2 0,0-3-1 16,-5 3-3-16,0-1-5 0,-2-1 0 15,0 4-3-15,-3 2-1 0,-1-1-2 0,-2 5-1 16,-1 1-1-16,2 0 1 0,-1 1-1 15,3 5 1-15,-3-2-1 0,6 6 1 16,2 0-1-16,3 2 2 0,1 2-1 16,2 0 1-16,1 1-2 0,2 1-6 0,0-1-10 15,2 2-13-15,0 0-17 0,0 1 4 16,3 1 2-16,0 0 7 0,0 0 6 16,0 0 6-16,0 0 0 0,19 10 4 0,-8-1 4 15,9 7 3-15,3-1 3 0,-1 3 2 16,0 3 3-16,-1 0 7 0,-1 0-1 15,0-1-3-15,0 2-5 0,-4-2-28 16,0-1-38-16,-5-3-47 0,-3-1-13 16,-4-1-43-16,-4 0 62 0,-4 2-325 0,-8 8 75 15,-5 0 64-15</inkml:trace>
  <inkml:trace contextRef="#ctx0" brushRef="#br0" timeOffset="34428.6954">17101 8400 44 0,'0'-7'122'0,"2"0"30"16,1 0 10-16,1 0 1 0,4 2-4 16,4-1-6-16,6 4-6 0,1 3-7 0,12 4-8 15,-1 4-8-15,5 6-7 0,25 21-8 16,-8 2-3-16,-1 6-9 0,-6 1-10 15,-2 1-7-15,-12-10-6 0,-7-6-2 0,-5-5-9 16,0 0-8-16,-3-2-4 0,0 0-6 16,-4-8-4-16,-2-2 0 0,-3-4-4 15,-1-2 8-15,0-1 9 0,-3-2 16 0,0-1 16 16,2-1 6-16,-2-4-4 0,0-4-10 16,1-2-11-16,1-8-8 0,-1-13-6 15,-1-3-4-15,-2-2-4 0,1-2-3 16,0 0-1-16,1 1-2 0,-1 3-1 0,-1 5-1 15,0 7-4-15,-1 2-2 0,3 2-3 16,-2 3-6-16,1 3-5 0,-1 1-5 16,0 2-5-16,2 1-3 0,1 3-2 15,-1 0-2-15,4 2 0 0,1 0-1 0,2 2 0 16,2 1 0-16,4 0-1 0,4 3 0 16,5 0-3-16,4 3 0 0,-6-4-2 15,-3-1 2-15,-2 1-2 0,0-3 0 0,0 1 1 16,0-1 0-16,0-1 1 0,-1-3 1 15,0 2 2-15,0-2 2 0,-2-1 0 16,-3 0 4-16,0-4 0 0,-3 3 0 16,-1-2 2-16,-3 2 3 0,2-2 2 0,-4 0 3 15,0 0 1-15,-1 0 1 0,-2 0 0 16,0 1-1-16,-1 1-3 0,0 0-3 0,-2-2-2 16,0 2-3-16,-1 0-3 15,0 2-4-15,1-1-6 0,-2 4-3 0,3 0-2 16,-5 0 0-16,0 4 0 0,-5 4 1 15,-5 8 4-15,-3 3-2 0,3 2 1 0,-1 0 2 16,1 2 6-16,4 0-6 0,1-1 2 16,3-4-1-16,3-2 3 0,2-2 0 15,0-1-1-15,0-4-6 0,3-1-9 0,-2 0-15 16,3-1-5-16,0-1 2 0,4 0 0 16,1 1 6-16,3-3 3 0,1-1-4 15,8-1-5-15,2-2-15 0,3 0-14 16,13-1-23-16,-1-1-30 0,2-2-50 0,-2 2-56 15,4-1-208-15,-4 2 73 0,-1 1 59 16</inkml:trace>
  <inkml:trace contextRef="#ctx0" brushRef="#br0" timeOffset="35069.5466">16618 8816 52 0,'-3'3'116'0,"0"-1"31"0,3-2 15 15,0 3 8-15,3-1 0 0,2-1-5 0,4 1-7 16,1-2-4-16,9-2-14 0,9-4-12 16,3-2-11-16,1-1-10 0,1-2-9 15,1 0-8-15,-2-3-8 0,-1-1-6 16,1 0-6-16,-4-1-4 0,0 4-4 0,-6-3-1 16,-3 2 4-16,-5 2 5 0,-2 1 4 15,-5 2 4-15,-1 0 4 0,-4 1-1 0,-2 1-3 16,0-1-9-16,-3 1-9 0,-5 0-6 15,-5-1-7-15,-4 2-4 0,-2 3-4 16,-11 1 0-16,-2 3 3 0,-3 4-2 16,3 2-1-16,0 4-2 0,3 1-3 0,2 2-3 15,1 0-3-15,4 2-3 0,4 1 0 16,2 0-2-16,6 0-2 0,2-4 1 16,5 1 1-16,3-1 4 0,1 1 0 15,7 1 0-15,6 6 0 0,5-1-2 0,8-1-4 16,3-3-10-16,32 9-22 0,-11-9-45 15,-4-7-48-15,26 3-47 0,10-7-55 16,-20-4 74-16,-9-2-396 0,38-2 88 0,-7-4 73 16</inkml:trace>
  <inkml:trace contextRef="#ctx0" brushRef="#br0" timeOffset="35656.3816">18184 8625 77 0,'-6'-14'175'0,"2"0"48"15,3 2 20-15,-2 2 4 0,2 0-8 0,0 2-15 16,1 0-19-16,0 1-18 0,2 0-18 16,1 1-18-16,-2 1-16 0,3 3-13 15,-1 0-13-15,1 2-10 0,5 2-10 16,-4 2-7-16,5 6-9 0,0 0-6 0,0 4-6 16,5 7-5-16,-5 2-5 0,1 0-7 15,3 0-5-15,-6-3-4 0,-2-3-4 16,-2-3-4-16,1 0-4 0,-3-4-2 15,2-2-1-15,-1 1 1 0,-1-4 1 0,-1-1 2 16,0-1 5-16,2 1 7 0,-2-1 6 16,1-2-1-16,-2-1-6 0,0 0-5 0,7-9-4 15,-1-2-3-15,3-4-3 0,2-9-2 16,3-3-3-16,-2 1-1 0,2-2 1 16,2 1 3-16,0 2 1 0,0 0 4 15,2 2 4-15,-1 4 3 0,-1 3 2 0,-5 3 0 16,1 2-2-16,-2 4-2 0,-2 2-2 15,0 3-2-15,2 1-1 0,-2 2 0 16,1 1-3-16,1 5 0 0,3 2-3 0,6 7 0 16,-1 1 0-16,0 3 0 0,-2 0-1 15,2 1-1-15,-4 2-2 0,2-1-12 16,-2 0-30-16,-1-2-27 0,-1-3-25 16,-4-3-24-16,2-3-32 0,-2 1-38 0,2-3-35 15,-1-3-34-15,-1-2 97 0,1-3-360 16,1-3 85-16,6-7 70 0</inkml:trace>
  <inkml:trace contextRef="#ctx0" brushRef="#br0" timeOffset="35860.082">18979 8274 59 0,'0'-16'164'16,"0"2"65"-16,-1 2 33 0,-1 2 16 0,2 1 2 16,-1 2-8-16,1 0-15 0,-1 3-21 15,1-1-22-15,-1 1-22 0,1 4-19 16,-2-2-18-16,2 2-14 0,0 0-14 15,2 16-12-15,-1-5-9 0,1 9-10 0,3 13-10 16,1 1-12-16,1 3-21 0,-1 0-25 16,3 4-32-16,1-1-59 0,10 28-38 15,-4-20-36-15,-5-14-60 0,0-6-47 0,-2-3-232 16,0-7 79-16,-3-2 67 0</inkml:trace>
  <inkml:trace contextRef="#ctx0" brushRef="#br0" timeOffset="36028.871">18970 8647 99 0,'-13'-8'221'16,"1"2"62"-16,4 0 28 0,1 1 9 15,2 2-3-15,-1-2-14 0,4 2-24 0,2-2-22 16,2-2-26-16,9-2-24 0,8-5-23 16,8-1-32-16,6 0-44 0,37-9-55 0,0 2-89 15,3 5-169-15,5-1-309 0,35-4 85 16,-37 4 71-16</inkml:trace>
  <inkml:trace contextRef="#ctx0" brushRef="#br0" timeOffset="37216.2795">21325 8024 43 0,'-4'-10'140'16,"2"2"45"-16,1-1 17 0,0 1 0 0,0-1-5 16,1 1-10-16,-1 0-11 0,-1 1-14 15,2 1-12-15,-1 1-12 0,1-1-12 16,-1 2-12-16,1 0-9 0,0 1-11 16,-2-1-10-16,2 1-10 0,0 0-9 0,0 0-7 15,0 3-7-15,-1-7-6 0,1 5-5 16,1-1-7-16,-1 3-5 0,-1-2-5 15,1 2-3-15,0-5-3 0,0 5-2 16,0-2-5-16,0 2-2 0,1-3-4 0,-1 3-3 16,2-2-1-16,-2 2 5 0,0 0-5 15,2-1 1-15,-2 1-5 0,0 0 3 16,0 0-6-16,5 0 2 0,-5 0 1 0,4-1 0 16,-4 1 3-16,0 0 0 0,7 0 1 15,-4-2 3-15,-3 2 1 0,5-1 2 16,-1 0 1-16,0 0 5 0,-1 0-1 15,1 0-1-15,5-2-2 0,-3 1 0 0,2 0 1 16,1-2-1-16,0 2-1 0,-1-2 2 16,2 2-2-16,5-3-1 0,-5 2 0 15,2 0 1-15,-2 0 0 0,-1 0 1 0,2 0 1 16,-2 0 2-16,0-1 2 0,0 1 3 16,0 2 3-16,-2-1 6 0,-2 0 1 15,0 0 7-15,-1 1 5 0,-2 1 6 0,3-2 8 16,-2 1 2-16,-3 1-2 0,0 0-6 15,0 0-6-15,0 0-7 0,-10-2-5 16,1 3-4-16,-7 3-3 0,-12 3-2 16,0 4-1-16,-2 0-2 0,1 0-1 0,0 3-1 15,0 3-1-15,4-1-1 0,1 4-1 16,5 2-2-16,1 2 0 0,4 2-2 16,2-1 0-16,5 1-1 0,5-1-1 15,2-4 0-15,2-2-1 0,9 9 1 0,5-3 0 16,2 0 2-16,4-6 1 0,2 0 0 15,5-3 0-15,2-3 0 0,5-3 0 16,0-3-2-16,1-4-1 0,0-3-1 16,2-2-2-16,-2-4 0 0,-1-4 0 0,1-3 1 15,19-15 2-15,-16 2 4 0,-14 2 6 16,-7 0 4-16,0-1 4 0,-7-4 5 0,-2 1 6 16,-2-1 7-16,-6 3 6 0,1 4 1 15,-7 4-3-15,-1 1-6 0,-6-8-8 16,-4 4-12-16,-5 5-13 0,-6 2-22 0,-3 4-21 15,-5 6-14-15,-2 0-11 0,0 8-21 16,-1 3-24-16,3 0-30 0,3 4-46 16,6 0-51-16,3 0 97 0,8 2-383 15,4-2 87-15,6 0 72 0</inkml:trace>
  <inkml:trace contextRef="#ctx0" brushRef="#br0" timeOffset="37725.8813">22013 7843 127 0,'4'-10'210'0,"1"1"38"0,-3 2 18 16,2-1 5-16,1 2-6 0,-4 0-14 16,2 2-19-16,-2 0-23 0,0 1-24 15,2 2-22-15,-3 1-19 0,0 0-15 0,5 11-13 16,-1 6-12-16,0 13-8 0,6 6-9 15,7 37-7-15,2 1-9 0,-3 1-6 0,1 1-6 16,1-2-7-16,2 0-4 16,-1-3-11-16,-7-16-12 0,7 15-13 0,-7-20-10 15,-1-11-21-15,-2-7-11 0,-1-3-11 16,-3-6-11-16,-1-6-10 0,0-2 10 0,-2-4 13 16,1-3 16-16,-3 0 8 0,-4-5 5 15,0-2-3-15,1-2-7 0,-7-5-2 16,-12-11-1-16,2-6-1 0,-21-27 16 15,5-7 11-15,6-3 8 0,8 13 13 0,7 5 13 16,5 8 10-16,0-4 7 0,4 3 2 16,2-1 2-16,4 2-4 0,4 1-6 15,6 2-5-15,6 2-6 0,3 1-4 16,3 3-5-16,5 2-4 0,2 4-3 0,1 4-2 16,-1 1-2-16,2 7-2 0,-1 1-1 15,-6 5-1-15,-3 1-2 0,-3 2-1 16,-2 1-2-16,-2 3-1 0,1 0-2 0,-3 2-1 15,-3 1-2-15,-2 1-1 0,-3 0-2 16,-1-1-6-16,-1 1-13 0,-4-2-23 16,-1 1-37-16,-2 4-44 0,-2-1-72 15,-5-2 66-15,-2 0-404 0,2-2 89 0,-2-1 73 16</inkml:trace>
  <inkml:trace contextRef="#ctx0" brushRef="#br0" timeOffset="38848.0382">22306 8146 1122 0,'4'-3'569'0,"-2"2"-282"0,2-1-146 15,5 0-65-15,-1-1-32 0,10 0-18 16,0-2-7-16,11 0 6 0,-1-1 3 16,1 0 9-16,0-1 2 0,-1 1 2 15,0 1 0-15,-4-1-2 0,-4 2-1 0,-2 1-4 16,11-2-2-16,0 0-2 0,-9 0-1 15,-2-1 1-15,-5 2 9 0,0-1 10 0,-4-1 8 16,0 1 6-16,-2-2 1 16,-2 0-1-16,0-2-2 0,-4 1-4 0,-1-2-5 15,-1 2-8-15,-5-4-6 0,-5-1-5 16,-1 3-4-16,1 2-3 0,-5 2-2 0,1 2-3 16,-4 4-1-16,0 3-3 0,-6 4-2 15,0 5-2-15,0 2-1 0,2 3-2 16,6 1 0-16,1 3-2 0,3 2 0 15,5 1-1-15,0-2-1 0,7-3-4 0,1-1-6 16,1-1-7-16,5 1-5 0,-1-3-3 16,9 5 0-16,0-5 3 0,-2-5-1 15,5-3-1-15,-3-4 1 0,6-2-5 0,10-5 2 16,2-1 2-16,1-4 0 0,-2-3 0 16,4-1 3-16,-1 0 1 0,-2 0-3 15,1 0 7-15,-5 4-2 0,0 2-2 16,-6 0 3-16,-2 4-3 0,-2 2 1 15,-7 1-4-15,2 1-1 0,1 2-2 0,-2 4 5 16,-2 0-3-16,-1 3 2 0,-4 0 3 16,0 0 1-16,-3 0 3 0,-2 0 2 15,0 0 3-15,-2 0 4 0,2-2 2 0,-1 1 12 16,-1-2 16-16,0-1 19 0,1-2 15 16,1 0 9-16,0-2 1 0,0 0-4 15,0-2-7-15,0 0-8 0,0 0-5 16,15-9-5-16,-4-1-4 0,10-7-6 0,3-1-4 15,1-1-7-15,3-1-7 0,24-15-5 16,-14 9-5-16,-7 5-4 0,-4 2-2 0,1 3 0 16,1-2-6-16,-3 2 3 0,2 1-2 15,-7 1-1-15,-2 3 3 0,-7 4 2 16,-1 1 5-16,-3 1 4 0,0 0 5 16,-5 2 4-16,3 1-2 0,-3-1-4 0,-3 2-3 15,0 1-3-15,0 0-3 0,0 0-1 16,-11 5-4-16,2-1-4 0,0 5 0 15,-2-1-5-15,2 1-8 0,2 0-11 16,1 0-8-16,-1-1-4 0,4 0-12 0,0-1-2 16,2 1-1-16,-1-2 0 0,4 1 6 15,-1-2 8-15,4 1 5 0,0-3 5 16,1 0 5-16,2-1 3 0,-2 0 2 0,-1-1 9 16,3-1 7-16,-4 1 10 0,2-1 9 15,-4-1 6-15,4 2 6 0,-6-1 5 16,5 1-3-16,1-1-4 0,-6 0-6 15,5 1-4-15,-2 1-2 0,1-1-2 0,-2 1-1 16,6 1-1-16,-3 1 1 0,2 0 1 16,4 3 1-16,1 0 0 0,3-1 3 15,-3-1 0-15,5 0 0 0,-2-2 0 0,2-2-1 16,3-2-3-16,-1-1-7 0,10-9-22 16,-1 1-14-16,-3-7-18 0,3-2-25 15,17-29-22-15,-10-3-11 0,-10 7-7 0,-9 4 9 16,6-25 10-16,-8 12 16 0,-6 9 23 15,-5 7 26-15,1-2 24 0,-1 4 19 16,-3-2 17-16,-3 5 20 0,-1 1 17 16,4 8 14-16,-2 3 12 0,-1 7 7 0,1 0 0 15,0 3-4-15,2 2-8 0,0 2-11 16,-1 2-11-16,0 2-9 0,1 2-6 16,0 0-5-16,-7 10-5 0,6 5-4 15,-2 4-3-15,-1 15-1 0,4 3-3 0,0 4-1 16,1 7-3-16,6 38-6 0,1-3-10 15,-5-23-24-15,4-11-29 0,-3-8-22 16,3 3-25-16,-1-5-29 0,-2 0-39 0,0-4-38 16,0-2-32-16,-3-9 106 0,-1-5-66 15,0-3-237-15,0-5 72 0,-2-4 59 16</inkml:trace>
  <inkml:trace contextRef="#ctx0" brushRef="#br0" timeOffset="39057.8668">23955 8183 306 0,'-6'-11'151'15,"-1"0"-56"-15,-1-2-9 0,6 0 13 16,0 3 19-16,1 0 14 0,2-2 7 15,1 2 2-15,2-6 1 0,3 3-2 16,5-6-4-16,6-1-5 0,0 3-6 0,3 5-6 16,-4 1-5-16,0 5-3 0,-2 1-6 15,0 2-6-15,0 2-7 0,0 1-7 16,0 2-6-16,0 1-7 0,-1 3-5 0,-1 2-6 16,1 1-8-16,-2 2-10 0,-3 1-11 15,-2 2-13-15,0 2-17 0,3-2-39 16,-4 1-36-16,-3 0-38 0,1-1-39 0,1-1-27 15,-4-3-31-15,1 0-182 0,2-4 65 16,-3 0 54-16</inkml:trace>
  <inkml:trace contextRef="#ctx0" brushRef="#br0" timeOffset="39220.9441">24177 7729 77 0,'-6'-10'150'15,"3"2"25"-15,-1 1-3 0,2 1-25 16,1 0-36-16,0 2-42 0,0 0-30 16,1 1-20-16,0 3-31 0,3-2-58 0,1 1-77 15,-4 1-97-15,15 3 82 0</inkml:trace>
  <inkml:trace contextRef="#ctx0" brushRef="#br0" timeOffset="39967.7414">24440 7814 80 0,'-8'28'135'0,"3"2"23"15,-3 0 7-15,-1-2 1 0,0 1-7 16,5 0-9-16,-2 0-10 0,4-4-9 16,0-3-9-16,2-4-8 0,1 1-5 0,1 0-4 15,0-4-2-15,5 1-2 0,1-2-5 16,2-2-2-16,0-1-3 0,3-3-3 15,1-4-6-15,2 0-5 0,0-5-6 0,0-3-4 16,10-3-3-16,-3-6-5 0,-1-1-4 16,0-2-1-16,-7-1 4 0,-2 1 3 15,-6 2 2-15,0 0-3 0,-5 0-6 16,-1 0-7-16,-2 2-7 0,-5-3-14 0,-8-5-13 16,-6 2-11-16,-1 2-3 0,-7 2-10 15,3 3-3-15,-1 4-1 0,3 4-20 16,3 1-15-16,4 2-13 0,-3 0-15 15,5 3-9-15,1-2-24 0,5 2-16 0,0-2 4 16,0 1-4-16,6 0 13 0,1 0 7 16,1 0 12-16,0-2 12 0,4 2 8 15,3-2 14-15,3 0 8 0,4-2 22 0,5 0 19 16,10-4 17-16,0 0 15 0,1-2 19 16,-2 1 17-16,-1 0 15 0,-1 0 10 15,-3 2 6-15,-5 1 4 0,-1 2-1 16,1 1-3-16,-5 1-3 0,1 1-6 15,1 1-4-15,1 2-5 0,-3 3-3 0,0 1-1 16,5 7-3-16,1 3-3 0,-8-2-3 16,0-2-3-16,-2 0-5 0,-2 1-3 15,-3 1-4-15,3-1-4 0,-5 1-3 0,2-1-1 16,-1-2-4-16,-2-2-3 0,-1-1-3 16,1-1-2-16,-1 0-1 0,1-2 0 15,-1-2 2-15,0 1 3 0,0-2 3 16,0-1 3-16,0-1 2 0,0 1 2 0,0-3 0 15,0 0-2-15,0 0-4 0,0-11-3 16,1 3-5-16,4-7-1 0,-2-2-3 16,8-7 0-16,-1-3-1 0,3 2-1 15,3-1 1-15,0 3-2 0,4 4 1 0,-3 2-2 16,5 1 0-16,0 5 0 0,-3 3 0 16,-6 3 0-16,2 3-1 0,-2 2-1 0,-2 1 0 15,2 4-2-15,1 1 2 0,0 2-1 16,-4 1 0-16,0 4-2 0,1-1-7 15,-2 2-23-15,-1 1-12 0,-1-1-14 16,-2 3-22-16,-3 0-29 0,2-1-30 0,-3 1-48 16,-1-2-53-16,-1 1 88 0,-4 2-375 15,0-3 85-15,-3 0 72 0</inkml:trace>
  <inkml:trace contextRef="#ctx0" brushRef="#br0" timeOffset="40423.9092">21404 8794 10 0,'-2'4'106'0,"6"-2"67"15,5 2 53-15,23-2 35 0,16-1 18 16,103-7 4-16,17-1-4 0,26-5-8 15,20 0-15-15,14 0-14 0,9 1-15 0,12 1-15 16,4-1-17-16,4 2-16 0,-12 0-15 16,-15 0-14-16,-6-2-12 0,-11 2-15 15,-11-1-7-15,-17-2-8 0,-22 2-8 0,-14-2-9 16,-20 3-8-16,-44-2-6 0,-6 2-7 16,-23 2-5-16,-16 1-9 0,-10 2-13 15,-6 2-19-15,-9-2-32 0,-4 1-73 16,-3-2-82-16,-6 1 19 0,-4-3-129 15,-8-1-384-15,-18-6 109 0,-35-18 92 0</inkml:trace>
  <inkml:trace contextRef="#ctx0" brushRef="#br0" timeOffset="60678.1844">19934 16802 73 0,'-1'-11'140'0,"-1"4"29"15,1-2 1-15,0 3-11 0,0 1-17 16,1 3-17-16,0 2-11 0,0 0-6 16,8 19-3-16,2 12-1 0,9 42 0 0,6 44-1 15,-1-7 1-15,-3 5-2 0,-7-30 0 16,10 36-4-16,-13-39-6 0,3 1-5 15,1-1-5-15,1-3-5 0,-1-4-3 16,6-8-3-16,-5-23-3 0,-3-4-6 0,0-7-5 16,0 2-5-16,0-2-4 0,3-2-5 15,-3-1-4-15,-1-8-5 0,1 2-2 16,-4-6-3-16,-3-5-3 0,1-1 1 16,-3-3 2-16,1 0 7 0,-1-5 9 0,-3-3 4 15,-1-1 0-15,5 4-2 0,-5-4-5 16,0 0-2-16,0 0-5 0,4-12-4 15,-3 6-3-15,-2 2-4 0,1-4-3 16,-1-2-2-16,-2 0-8 0,-3-1-8 0,-2-3-12 16,-2 3-9-16,-7-6-4 0,-6 2-3 15,-6 3-3-15,-3 2-3 0,-7 2 1 16,-37-2 2-16,17 9 4 0,11 2 0 0,7 0 5 16,2 2 1-16,3-1 3 0,5 1 0 15,7-2-2-15,6 1-28 0,5 1-32 16,4-3-3-16,4 3 9 0,2 0 9 15,3-3 11-15,0 0 8 0,15 2 4 0,7-3 6 16,14-2 1-16,6-1 2 0,37-6 3 16,-17 3 4-16,15-3 1 0,-21 5 1 15,-13 1 2-15,-5 3-3 0,-3 1 10 16,0 1 2-16,-5 2-2 0,0 3 4 0,-9 0 7 16,-2 0 3-16,-7-2 5 0,1 4 4 15,-3 2 4-15,-4 0 3 0,-1 0-3 16,-5 3-12-16,-4 7-54 0,-3 13-75 15,-18 30-81-15,-5-2-153 0,-10 0 60 0,-5-14 50 16</inkml:trace>
  <inkml:trace contextRef="#ctx0" brushRef="#br0" timeOffset="64590.9476">8027 15444 11 0,'-4'-3'54'0,"-1"2"22"15,3-1 8-15,-2 1 4 0,1 0-2 16,1-1-4-16,2 2-6 0,-2-2-5 15,2 2-3-15,0 0-2 0,9-9 2 0,4 4 2 16,17-7 4-16,35-11 2 0,40-8 5 16,18 0 0-16,15 1-1 0,10 2-3 15,17 1-3-15,11 0-1 0,9 6-5 0,17 1-4 16,12 3-6-16,3 3-4 0,6 3-3 16,-1 1-4-16,8 2-4 0,2 5-2 15,-3-2 7-15,1 2-1 0,-4 0 1 16,2 3 1-16,-4-1-1 0,-1-3 2 0,-9 4 1 15,-10 2 0-15,-3-2-2 0,-5 3-3 16,-12 1-1-16,-8-1-4 0,-15 1-4 16,-10 0-2-16,-14 1-1 0,-47-3-7 15,3 2 3-15,2-1 1 0,-6 0-1 0,-7 0 0 16,-17 2 1-16,-15-2-6 0,-8-1-2 16,-1 3-1-16,-2-2-3 0,-3 2-3 15,-4 0-2-15,-9-2-2 0,-4-1-2 16,-1 1-3-16,-6-2 2 0,-1-1-1 0,-3 2-2 15,0-1 2-15,-2 0 3 0,1 0 2 16,-3-1 1-16,0 0 1 0,-4 0-2 16,3-1-3-16,-3 1 3 0,2-4-4 15,-2 4-3-15,-3-4-1 0,1 1 0 0,-4-2 0 16,-3-3-3-16,-1 0-1 0,-10-7-12 16,-2 0-4-16,-8 0-13 0,-30-14-14 15,-9 4-15-15,-5 1-7 0,-33-7-9 0,-9 5 2 16,0 4 4-16,-8 0 4 0,1 3 1 15,-4-1 7-15,-2 2 3 0,9 0 6 16,35 5 8-16,4-2 16 0,28 2 13 16,15 4 13-16,10 4 6 0,8 2 0 0,8-1-8 15,7 2-10-15,9 2-6 0,-4 0-3 16,42 4-8-16,-2 3 2 0,48 5 6 16,37 10 0-16,-14 2 20 0,-37-3 3 15,32 11 9-15,-5 3 6 0,-35-8 9 0,26 18 4 16,-31-8 1-16,-2 5 0 0,17 21-1 15,-29-15-1-15,-2 0-6 0,-7 1-10 16,-16-9-24-16,-7-7-41 0,-9-3-36 16,-5 3-46-16,-6 2-56 0,-25 35-159 0,-26 16 57 15,-8-13 48-15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116.04224" units="1/cm"/>
          <inkml:channelProperty channel="Y" name="resolution" value="1984.675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0-15T06:13:25.3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18554 1846 58 0,'-6'-14'111'0,"0"0"29"16,1 1 12-16,-4 0-2 0,0 2-13 0,-3 1-10 16,-9-3-16-16,-2 3-12 0,-2 4-12 15,0 6-13-15,-11 2-10 0,-6 5-5 16,-62 25-4-16,34-2 0 0,-25 19 2 16,10 8 1-16,7 5 2 0,28-12 3 0,1 2 3 15,-11 22 2-15,23-21 1 0,5 5-2 16,10-13 0-16,7-3-1 0,3-5-2 15,4 2-2-15,3 3-1 0,5 1-1 16,2-2 0-16,4 0-2 0,14 31-3 0,0-26-3 16,1-12-2-16,21 15-1 0,5-10 0 15,-5-15-4-15,-3-6-1 0,29 1-1 16,-13-9-3-16,-6-6 0 0,-4-4-2 0,40-6-3 16,-5-5-8-16,-1-4-19 0,-8-4-46 15,2-2-52-15,-4-4-59 0,-3-4-58 16,-5-3 78-16,-1-3-280 0,-5 1 69 15,-6-4 57-15</inkml:trace>
  <inkml:trace contextRef="#ctx0" brushRef="#br0" timeOffset="315.2565">19021 1724 24 0,'-1'-10'119'0,"1"3"45"16,-1-1 15-16,1 1-3 0,0 3-23 15,0 0-12-15,1 3-12 0,-1 1-10 0,0 0 1 16,9 13 8-16,1 10 0 0,1 9-3 16,9 35-4-16,-1 6-8 0,1 4-8 15,-6 1-8-15,3 0-7 0,-1 0-13 16,2-3-6-16,-4-3-7 0,-2-19-12 0,-2-10-8 15,-1-6-12-15,0 0-18 0,1-1-14 16,0-3-28-16,-1-2-24 0,-3-4-16 16,-1-4-14-16,-3-7-13 0,1-1-28 0,-3-5-23 15,-1-1-35-15,-3-3-121 0,1-3 50 16,-4-1 42-16</inkml:trace>
  <inkml:trace contextRef="#ctx0" brushRef="#br0" timeOffset="798.432">18916 1922 35 0,'23'-62'109'0,"8"2"38"15,8 5 15-15,3 5 10 0,5 6 2 16,1 5-5-16,-9 12-6 0,-5 10-9 16,-5 4-12-16,3 3-11 0,2 3-11 0,-1 4-10 15,2 5-10-15,0 5-8 0,-4 4-8 16,0 7-6-16,21 18-5 0,-20-1-6 15,-9-3-5-15,-11 0-2 0,0 2-7 16,-6 5-3-16,-4 1-6 0,-4 2-6 16,-13 33-3-16,-9-9-1 0,-5-7-5 0,-6-9-7 15,1-12-9-15,6-11-7 0,-21 11-2 16,14-13-2-16,5-9 0 0,6-6 0 16,5-2 0-16,0-3-1 0,3-2-4 0,5-2 3 15,-2-2-5-15,1 0 2 0,-2-4 8 16,2 1 4-16,0-2 10 0,2-1 7 15,4 2 5-15,-3-2 4 0,5 1 2 16,1-1 0-16,-1 2-1 0,3-3-2 0,-2 2-2 16,3 2-4-16,0 4-2 0,4-9-2 15,-4 9-1-15,9-4 1 0,1 4-1 16,1 1 2-16,9 4 3 0,9 4 1 16,6 2 0-16,0 2 1 0,31 16-1 0,2-2-1 15,-8-1-1-15,-14-4-2 0,-8-5-3 16,21 12 0-16,-16-8-2 0,-6-5 0 15,-5-3-1-15,3 0-4 0,0-2-14 0,0 1-44 16,2-3-39-16,-2 0-45 0,1-2-61 16,-1-1-61-16,3-2-228 0,-5-1 80 15,3-3 65-15</inkml:trace>
  <inkml:trace contextRef="#ctx0" brushRef="#br0" timeOffset="1301.4291">20751 1486 6 0,'1'-19'118'0,"-1"2"59"0,0-2 26 16,-2 1 4-16,0 1-9 0,-5-2-14 0,-2-3-17 16,1 2-16-16,-2 5-16 0,-9-2-14 15,-4 2-14-15,-2 5-12 0,-3 2-9 16,-5 5-8-16,-3 5-5 0,-3 5-2 16,-30 13-5-16,4 6-5 0,2 7-3 0,2 6-4 15,-15 20-2-15,25-11 0 0,-12 21 0 16,19-18-1-16,4 5-2 0,5 3 0 15,3 1 0-15,5 2-1 0,11-15-1 16,6-4-1-16,5-4 1 0,1-1 2 0,5 0 3 16,4-2 6-16,4-2 7 0,7-2 4 15,18 24 3-15,-3-21 0 0,1-11 0 16,25 6 1-16,-8-13-1 0,-4-8-3 16,-1-6-1-16,5-3-5 0,42-7-3 0,28-12-5 15,-41 5-6-15,2-3-4 0,-6-5-9 16,2-1-10-16,-6-2-13 0,-3-2-17 15,-3 1-34-15,-2 0-23 0,-16 6-23 0,-9 5-14 16,-7 2-38-16,0 0-37 0,-4 3-43 16,-2 0 84-16,-5 3-394 0,-7 3 88 15,0 1 73-15</inkml:trace>
  <inkml:trace contextRef="#ctx0" brushRef="#br0" timeOffset="1817.243">17450 3759 71 0,'5'0'134'0,"11"-2"39"0,21-9 24 16,88-35 14-16,10-14 5 0,18-8 0 16,19-11-3-16,15-11-5 0,27-5-4 15,17-2-5-15,3 0-7 0,13 1-9 0,6 2-9 16,5 2-13-16,-4 5-11 0,-14 2-12 16,-17 6-11-16,-10 5-10 0,-16 7-10 15,-13 5-7-15,-24 7-5 0,-15 7-3 16,-22 0-4-16,-16 6-1 0,-36 14-5 0,-9 3-6 15,-23 7-6-15,-9 5-4 0,-11 4 0 16,-4 0-10-16,-5 3-17 0,-4-1-25 0,-2 0-51 16,-8 1-62-16,4 6-41 0,-20-9-46 15,-13 5-59-15,-13 4 97 0,-81 7-431 16,-6 8 97-16,4 5 81 0</inkml:trace>
  <inkml:trace contextRef="#ctx0" brushRef="#br0" timeOffset="2325.0492">16661 1960 42 0,'0'0'68'16,"7"8"14"-16,6 14 11 0,3 8 1 16,17 37 4-16,17 29 1 0,-4 3 1 15,-2 4-4-15,0 4-6 0,-2 0-6 0,-2-3-4 16,-1-2-1-16,-9-34-2 0,-3 5-4 15,12 24-4-15,-11-31-4 0,2-4-1 0,-5 1 0 16,-3-19-3-16,-7-5-6 0,0-8-2 16,-2 2-5-16,1-3-7 0,-3-3-17 15,-1-1-27-15,1-2-68 0,-3-6-21 16,-4-5-35-16,3-2-124 0,-3-4 41 0,-4-3 35 16</inkml:trace>
  <inkml:trace contextRef="#ctx0" brushRef="#br0" timeOffset="3091.1149">16670 2044 32 0,'47'-46'100'0,"39"-21"36"0,14-1 22 16,21-3 11-16,16-2-1 0,25-5-4 15,12-5-8-15,10 0-11 0,8-9-11 0,9 8-12 16,6-2-10-16,11 1-8 0,3 2-10 15,-6 4-3-15,-6 2-8 0,-6 8-7 0,-4 4-7 16,-9 6-5-16,-10 10-8 16,-18 3-5-16,-12 1-6 0,-7 6-5 0,-25 0-4 15,-8 8-1-15,-39 10-4 0,-1 1-3 16,-21 4-2-16,-7 3-3 0,-7 4-3 0,-2 0 1 16,-3-1-1-16,0 3 0 0,-11 2-2 15,0 1 0-15,-8 0 3 0,0 1 2 16,-2 1 0-16,-3 1 1 0,-1-1-3 15,3 0-3-15,-8 2-4 0,7-1-4 0,-3 0-4 16,-4 1-3-16,6 0-3 0,-6 0-3 16,0 0-2-16,10 1 0 0,-5 0 0 15,2 4 2-15,-1-2 6 0,1 3-3 16,6 1-4-16,-2 1 1 0,2 2 0 0,7 8 0 16,0-2-2-16,-1 5 0 0,1 2 5 15,1 1-5-15,16 28 5 0,-2-1 0 16,-4 4 1-16,-1 3 0 0,-2 8 1 0,0 0 3 15,-4 6 0-15,1 3 0 0,7 32 2 16,-10-30 2-16,0-1 1 0,9 30 2 16,-10-36 3-16,-3 1 3 0,-3-18 2 15,-6-8 2-15,12 25 3 0,-9-20 2 0,-2-9 0 16,0-4 1-16,-2-1-1 0,1 0 0 16,0-2 0-16,-1 0-2 0,-3-2 0 0,2-2-2 15,-5-6 0-15,1-4 0 16,-1-3-2-16,-2 1 1 0,2 0-1 0,-4-2 0 15,1 2 2-15,-2-2 0 0,1 0 3 16,-3-1 1-16,1 0 2 0,-4-1-1 0,1-1 0 16,-3-1 0-16,-1-1-2 0,-8 7-1 15,2-4-1-15,-5 0-8 0,-2-3-16 16,1 3-53-16,-6-3-48 0,-2 2-86 16,-36 10 31-16,-2-1-363 0,-4-5 86 0,5-14 73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116.04224" units="1/cm"/>
          <inkml:channelProperty channel="Y" name="resolution" value="1984.675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0-15T05:09:54.7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16113 1800 15 0,'0'65'32'0,"16"19"7"0,7-10 4 0,6-8 0 15,7-6-1-15,8-9-1 0,5-9-2 16,-8-19-2-16,-1-7-1 0,-1-9-1 16,2-6-1-16,39-10 0 0,-7-13-3 0,20-29-5 15,-13-7-4-15,-32 8-5 0,16-31-2 16,-27 20-1-16,-5-7 0 0,-11-6 2 16,-2-2 6-16,-9-4 7 0,-7 13 12 15,-7-15 12-15,-6 2 13 0,-2 24 4 0,-13-11 0 16,2 22 3-16,-14-5 1 0,4 18-4 15,1 10-5-15,-2 8-7 0,-2 4-8 16,-8 6-8-16,-1 4-5 0,-39 7-8 16,10 8-5-16,23 2-2 0,14 0-5 0,7 0-5 15,4 4-7-15,5 6-23 0,4 2-32 16,6 3-26-16,5 0-27 0,6 1-116 16,4 2 37-16,9-3 31 0</inkml:trace>
  <inkml:trace contextRef="#ctx0" brushRef="#br0" timeOffset="476.4429">17055 904 847 0,'-3'-28'455'0,"2"5"-180"0,-1 5-112 0,1 4-67 15,0 3-44-15,0 2-52 0,0 2-87 16,1 4 12-16,0 2 12 0,0 1 2 15,0 0 6-15,1 18 5 0,0 1 9 16,1 17 0-16,1 3 7 0,1 6 2 0,0 41 7 16,0-22 2-16,0 19 2 0,-1-21 8 15,2-10 3-15,-2-9 1 0,2 1-3 0,-2-2 4 16,-2-3-3-16,1-5 0 0,0-3-1 16,1-6-7-16,-1-8 0 0,-1-3 6 15,-1-3 8-15,0-2 9 0,2 0 15 16,1-5 6-16,-1-1-3 0,0-2-5 0,-2-1-5 15,9-8-1-15,0-3-2 0,11-9 0 16,0-2 0-16,2-4 0 0,26-18 1 16,-4 1 2-16,-9 14 3 0,-5 6-1 0,-4 6-1 15,3 3-1-15,2 3 3 0,-1 3-3 16,0 5-2-16,-4 3-3 0,2 6 0 16,-4 4 0-16,-1 2 0 0,-5 4 0 15,-3 6 2-15,-2 1 1 0,-8-2 6 0,-4 0 1 16,-7 10 3-16,-5 0 4 0,-20 27 1 15,-7-8-1-15,-4 0 0 0,-8-8-3 16,-1-5-6-16,9-13-9 0,10-9-6 16,7-4-17-16,5-4-26 0,2-2-48 0,6-4-52 15,0-3-83-15,5-2 38 0,4-1 31 16</inkml:trace>
  <inkml:trace contextRef="#ctx0" brushRef="#br0" timeOffset="920.5722">17862 1362 59 0,'19'0'83'0,"-1"-2"8"0,-1 0 1 0,0-1-2 15,2-2-4-15,-1 0-4 0,4-6-6 16,-2-2 1-16,-3 0-7 0,-6 0-5 15,-2 1-4-15,-3-2-3 0,1-2-8 0,-3 0-5 16,-1-4-5-16,-3 0-4 0,-2 1 1 16,-3-13-9-16,-2 3-3 0,0-1-5 15,-2 0-2-15,-1 1-2 0,-3 0 0 16,2 4 7-16,0 3 13 0,2 4 10 0,1 3 9 16,2 4 7-16,0 2 1 0,2 1-3 15,-1 1-3-15,1 1-6 0,2 1-7 16,-2 1-12-16,4 4-12 0,0 0-12 15,-5-4-5-15,5 4-9 0,-1 15-1 0,1 6 10 16,5 18 3-16,5 44 3 0,10 38 2 16,-1-5 6-16,8-7-3 0,-8-28-2 15,11 29 1-15,2-8-2 0,-10-29 0 16,-2 2 1-16,0 2-1 0,-5 0 0 0,-4-20 2 16,-3-11 0-16,-3-6-1 0,0-1 5 15,-3 0-10-15,-3 1-23 0,0-3-38 16,-4-1-38-16,-4-3-40 0,-4-7-165 0,-3-3 50 15,-5-7 41-15</inkml:trace>
  <inkml:trace contextRef="#ctx0" brushRef="#br0" timeOffset="1073.0746">17766 1105 1074 0,'-5'-38'574'16,"-1"2"-229"-16,3 2-130 0,-2 5-78 0,4 6-51 15,-1 4-56-15,1 5-102 0,2 1-86 16,1 3-38-16,-1 0-144 0,4 3 57 0,0 4 47 16</inkml:trace>
  <inkml:trace contextRef="#ctx0" brushRef="#br0" timeOffset="1902.2057">18362 1137 1 0,'22'-17'19'0,"4"-1"6"15,-1-1 3-15,2-1 0 0,-5 1-2 16,1 1-2-16,-1 0 2 0,-5 0 10 16,-3 2 16-16,-3 5 19 0,-4 1 19 0,-1 1 8 15,-2-1-2-15,-3 3-2 0,1 0-6 16,-6 0-7-16,-2 2-7 0,-2 1-4 16,-3 3-5-16,-8 1-3 0,-13 6-2 15,-3 4 0-15,1 4 0 0,-26 20 0 0,3-1-5 16,22-5-3-16,8-3-3 0,8-2-3 15,0 4-3-15,5 0-2 0,3 1-2 0,5 1-1 16,2-4-1-16,5-4 0 16,4 8 6-16,4-4 7 0,7 0 5 0,4-6 4 15,7-4 0-15,7-3-1 0,7-6-4 16,1-3-6-16,45-7-6 0,-2-7-11 0,-6-7-9 16,-4-6-10-16,-4-2-7 0,-3-3-6 15,-4-2 1-15,-5 1-13 0,-6-5 1 16,-16 6 4-16,-9 3-1 0,-3 4 2 15,-2-2 7-15,-4 0 9 0,-2-2 13 0,-3 3 15 16,-2 0 16-16,-5 2 9 0,-3 4 2 16,-3 2-4-16,-2 2-6 0,-3 1-9 15,-5 1-7-15,-2 1-8 0,-3 3-8 0,-2 3-6 16,-3 2-3-16,-2 3-4 0,-8 5-3 16,-1 6-3-16,4 2-3 0,2 4-1 15,4 1-3-15,0 5-2 0,8-1 0 16,4-1 2-16,4-3 0 0,4-1-1 0,4-2 1 15,3 1-4-15,6 4-3 0,7-5 3 16,0-4-4-16,4-7-6 0,-1-3-15 16,10-7-22-16,2-8-34 0,33-17-28 15,-13-7 2-15,-8-7 2 0,-7-3 0 0,-15 8 8 16,-7 1 11-16,-6 2 7 0,-3-2 17 16,-1-3 16-16,-2 1 32 0,-5 2 27 15,3 3 24-15,-4 6 27 0,-2 8 23 0,0 1 19 16,1 3 6-16,-2 4-1 0,3 3-10 15,-1 2-12-15,0 2-14 0,0 5-10 16,1 1-7-16,-8 7-4 0,4 1-6 0,-3 15-3 16,-3 9-1-16,4 2-1 0,0 8-2 15,1 2-2-15,3 41-2 0,3-20-3 16,7 16-9-16,-2-20-16 0,8 16-48 16,3-5-29-16,0-20-35 0,-2-12-35 0,0-8-28 15,0-1-33-15,3 0-143 0,-1-6 59 16,-1-3 48-16</inkml:trace>
  <inkml:trace contextRef="#ctx0" brushRef="#br0" timeOffset="2208.2868">19358 1228 1 0,'-11'-9'115'0,"1"0"56"0,1 0 30 15,0 0 10-15,4 2 0 0,0 2-11 16,3-5-16-16,-1 2-19 0,2-2-17 15,2 0-16-15,3-2-15 0,4-3-13 0,1 2-13 16,9-8-11-16,2 2-13 0,4 3-13 16,2 0-12-16,4-1-10 0,3 1-10 15,0 3-6-15,4 2-6 0,-1 1-5 16,3 4-2-16,3 1-2 0,0 4-1 0,-1 3-4 16,1 2 0-16,-1 2-6 0,-5 4 6 15,-2 0 1-15,-3-1 3 0,-5 2 5 0,-6-2 3 16,-4 0 3-16,-4-2 0 0,-2 0 2 15,-2 0 0-15,-6 0 1 0,-1 1-4 16,-3 0-38-16,-6 7-75 0,-12 7-80 16,-31 18-173-16,-8-1 60 0,-32 7 49 0</inkml:trace>
  <inkml:trace contextRef="#ctx0" brushRef="#br0" timeOffset="2506.2671">16205 2671 1324 0,'-19'11'646'0,"4"-2"-291"16,6-2-210-16,7-4-109 0,8-3-39 15,24-5-24-15,90-32 8 0,28-12 11 16,24-20 10-16,22-6 8 0,22-10 10 0,14-6 14 15,17-8 15-15,4 0 13 0,10-2 12 16,-5 6 8-16,0 0 4 0,-11 6 2 16,-17 5-4-16,-21 5-5 0,-13 5-6 15,-14 6-6-15,-17 8-9 0,-24 10-17 0,-20 8-25 16,-47 18-49-16,-23 7-81 0,-13 8-94 16,-12 1-296-16,-7 7 84 0,-9 4 70 15</inkml:trace>
  <inkml:trace contextRef="#ctx0" brushRef="#br0" timeOffset="3074.3978">18775 1652 94 0,'-4'-2'119'15,"1"2"2"-15,3 0-8 0,1 10-11 16,3 5-8-16,4 13-5 0,2 5-1 16,15 37-1-16,0 2-2 0,14 31-3 0,-10-36-1 15,1-1-2-15,5-3-2 0,1-7-2 16,1-2-5-16,-7-17-3 0,-6-10 0 15,0-6 3-15,0-2 0 0,-2-4 3 0,2-5 4 16,-1-3 0-16,-3-5 0 0,-3-2-3 16,3-4-3-16,9-4-7 0,-3-3-3 15,4-2-6-15,-5-3-1 0,-3-1-2 0,-3-1-2 16,-2 1 1-16,-3 2 2 0,-5 3 4 16,-3 1 4-16,0 2-2 0,-2 2-6 15,-2 0-8-15,-3 3-11 0,0-1-16 16,-3 3-17-16,2 2-36 0,-8 1-25 0,1 2-23 15,-6 4-31-15,-8 8-34 0,0 4-36 16,-2 0-38-16,2 1-129 0,4 4 59 16,0 0 49-16</inkml:trace>
  <inkml:trace contextRef="#ctx0" brushRef="#br0" timeOffset="3498.0514">19199 2775 63 0,'0'0'136'0,"5"-11"39"0,-5 9 23 15,0 0 6-15,-3-2-10 0,1 3-17 16,-3 0-17-16,-5 0-18 0,-9 5-16 15,-14 5-14-15,-35 13-12 0,-1 3-12 16,3 5-9-16,3 0-8 0,17-8-8 0,8-3-7 16,11-2-6-16,3-5-7 0,4 2-7 15,6-1-11-15,6-3-12 0,4 2-7 16,4-3-5-16,3-1-4 0,6 1-1 16,11 6-2-16,4-2 0 0,4 0 1 0,3-2 4 15,0 1-2-15,-1-1 0 0,0-1 1 16,-5 3-3-16,-6-6-7 0,-5 1 15 15,-3-1 8-15,-4 1 9 0,-4 1 5 0,-3-1 5 16,-1 3 2-16,-11 11 1 0,-5 0 1 16,-6-3-1-16,-2 1-1 0,-2-3-1 15,-1-3 1-15,1-2-3 0,5-4-14 16,5-4-65-16,3-7-107 0,3-4-247 16,4-4 67-16,5-7 57 0</inkml:trace>
  <inkml:trace contextRef="#ctx0" brushRef="#br0" timeOffset="3719.5615">19308 2420 1264 0,'10'-7'719'16,"0"3"-337"-16,-4 1-188 0,-1-1-105 0,0 3-52 16,-1 2-27-16,2 3-8 0,-3 2-1 15,2 9 1-15,-2 3 4 0,3 13 3 0,-3 1 2 16,0 4 0-16,-2 2 3 0,2 1-2 15,1 0-1-15,0 3-3 0,4-1-14 16,-4 0-30-16,1-2-29 0,1 0-39 16,3-1-45-16,-3-1-26 0,3-2-31 0,-3-2-135 15,0-6 57-15,-2-4 48 0</inkml:trace>
  <inkml:trace contextRef="#ctx0" brushRef="#br0" timeOffset="4424.0033">19066 3070 42 0,'-7'-2'138'0,"4"0"36"15,2-1 6-15,4-1-5 0,2-2-12 0,16-10-12 16,6-3-10-16,31-16-11 0,6 1-9 16,25-12-12-16,-24 14-12 0,4 2-8 15,0-2-9-15,-1 3-7 0,0-2-8 0,-3 2-6 16,-3 3-5-16,-18 7-6 15,-9 3-4-15,-8 5-5 0,-2 0-4 0,-9 4-1 16,-1 1 3-16,-6 1 7 0,-2 2 12 16,0 0 3-16,-6 2-2 0,-1 1-6 0,0 0-4 15,-19 11-5-15,-3 3-7 0,-7 4-4 16,-1 0-1-16,-20 18-6 0,12-11-1 16,13-4-1-16,5-5-4 0,4 0-3 0,1-2-7 15,6-2-10-15,3-3-29 0,-2-1-15 16,6-1-1-16,-1-2 1 0,2-1 10 15,4 0 3-15,-1-2 1 0,4-2 2 0,4-1 2 16,3-2 2-16,4-3 6 0,7-6 2 16,-4 1-1-16,-1 0 3 0,-5 3 7 15,-1 0 16-15,-4 2 13 0,-1 2 11 0,-3 0 6 16,2 1 4-16,-2-1-1 0,-1 2-3 16,0 1-7-16,-2 0-3 0,-2 1-4 15,0 0-2-15,8 3-3 0,-8 0-1 0,3 0-2 16,0 1 0-16,1 1-2 15,-1-1 0-15,4 2 1 0,-2 0 1 0,1 0 2 16,8 0 1-16,-2-2 0 0,4 0 2 16,1-3 1-16,3-1-1 0,14-5-4 0,1-4-9 15,1-3-17-15,29-15-19 0,-7-4-9 16,-17 3-8-16,-10 1-7 0,13-19-11 16,-15 8-7-16,2-19-2 0,-13 9-6 0,-6 6 2 15,-4 0 7-15,2-35 8 0,-5 21 30 16,-5 11 28-16,-3 8 15 0,-1 2 21 15,1 2 20-15,-6 5 19 0,4 1 16 0,0 7 7 16,0 5 1-16,0 4-5 0,1 2-8 16,-1 2-9-16,3 4-9 0,-2 1-7 15,4 2-5-15,-10 10-4 0,4 7-3 16,-4 10-2-16,1 6-2 0,-1 3-2 0,2 5-3 16,6 0-4-16,-2 6-9 0,2-1-17 15,0 2-34-15,5 38-41 0,0-27-41 0,-1-12-44 16,2-8-35-16,2-3-37 15,-2-2-218-15,2-3 74 0,-2-6 61 0</inkml:trace>
  <inkml:trace contextRef="#ctx0" brushRef="#br0" timeOffset="4766.221">20343 2656 8 0,'0'-6'144'0,"0"1"51"16,3-2 13-16,2 1-3 0,4-5-12 15,0 2-15-15,13-5-15 0,1-2-15 16,4 1-14-16,2-1-13 0,29-14-11 0,-15 9-11 16,-4 5-10-16,-5 1-8 0,27-11-9 15,-17 6-10-15,-11 4-6 0,-4 3-10 0,0 0-7 16,-3 2-6-16,-3-1-2 0,-3 4-2 16,-5 1 1-16,-4 1 9 0,-3 2 11 15,-2-1 7-15,-2 2 3 0,0-1-2 16,-4 2-7-16,0 2-6 0,-9-4-5 15,9 4-2-15,-19 5 1 0,4 0 3 0,0 2 5 16,-3-1 1-16,6 1-2 0,-2 1-3 16,3-1-4-16,3 0-3 0,1 1-4 15,2-3-2-15,4 1 0 0,2-1-1 0,4 2 0 16,12-2-2-16,16-2-10 0,13-2-57 16,48-6-95-16,37-6-96 0,-6-7-276 0,-8-2 84 15,-38 0 71-15</inkml:trace>
  <inkml:trace contextRef="#ctx0" brushRef="#br0" timeOffset="6022.0552">18915 3855 58 0,'0'0'116'0,"-4"7"42"15,3 4 24-15,1 8 6 0,1 14-5 16,0 4-11-16,4 4-12 0,2 2-15 16,4 38-14-16,-2-22-13 0,6 15-17 15,-5-21-14-15,-1-11-15 0,-2-10-14 0,-1 0-14 16,2-2-15-16,-1-4-14 0,-2-4-15 16,0-6-30-16,-2-4-10 0,-1-2-3 15,-1-2 17-15,1-1-1 0,-4-2-25 0,0-4-12 16,2-1-6-16,-12-2 4 0,-1-4 6 15,-9-10 7-15,-2-6 8 0,-25-24 11 16,1 2 17-16,6 1 15 0,7 9 10 16,7 5 10-16,4 5 14 0,1 0 15 0,2-2 15 15,0 0 15-15,3 1 12 0,-1 0 10 16,5 2 8-16,4-2-6 0,2-2-7 16,6 2-8-16,2 3-7 0,6-9-8 15,4 0-6-15,6-3-5 0,18-18-6 0,-6 16-3 16,-3 12-6-16,-3 4-4 0,1 5-5 15,2 5-6-15,-6 5-6 0,-3 2-7 16,-1 6-7-16,-1 1-6 0,-2 4-8 0,6 8-9 16,-4 6 2-16,-4-4-1 0,-4-1-3 15,0 1-5-15,-1-2-5 0,1 0-6 16,1 0-18-16,-1-2 1 0,3 1 7 16,3 5 3-16,6-2 7 0,2-2 10 0,0 1-3 15,2-2 6-15,2-1 7 0,0 2 3 16,-5-3 5-16,2 3 4 0,-6-4 6 15,-1 1 10-15,-7-4 9 0,1 3 7 16,-2 0 10-16,-5 0 6 0,-2 1 3 0,-3 3 3 16,-7 10-3-16,-4-1-2 0,-5 0-1 15,-4 0-4-15,-2-2-2 0,-3-2-2 16,3-1-1-16,-2-3-4 0,2-4-12 0,5-2-22 16,2-4-73-16,8-2-76 0,2-1-64 15,3-4-224-15,6 0 72 0,0-9 61 16</inkml:trace>
  <inkml:trace contextRef="#ctx0" brushRef="#br0" timeOffset="6374.1877">19205 4163 53 0,'0'0'90'0,"0"0"17"16,8-2 5-16,-4-1-2 0,1 0-5 0,1-2-6 15,6-3-6-15,6-8-8 0,2-3-8 16,0-1-5-16,-2-1-5 0,-1-2-8 16,-1-1-4-16,-1 3-4 0,-1-1-2 15,-4 5-2-15,-4 1 6 0,-1 5 13 0,-1 2 9 16,-3 0-2-16,-1 2-7 0,-2 2-9 16,-1 2-6-16,1 0-7 0,-2 3-4 0,-4 3-1 15,-5 5 1-15,-6 6 10 0,-1 6-2 16,0 3 0-16,1 2 0 0,3 0-2 15,2 3-2-15,3-2-3 0,3 1-3 16,2-5-2-16,5-4-4 0,1-3-6 0,0-2-7 16,4-2-6-16,2 1-8 0,3-3-13 15,2-4-24-15,0-3-42 0,5-5-40 16,8-8-35-16,4-5-31 0,-3-7-132 16,22-24 52-16,-13-6 43 0</inkml:trace>
  <inkml:trace contextRef="#ctx0" brushRef="#br0" timeOffset="7046.4938">19546 3735 245 0,'6'-36'127'0,"3"1"-38"15,-1 5-4-15,1 3 8 0,-2 7 12 0,-4 4 8 16,2 4-7-16,-2 3-8 0,3 2-6 16,-2 5 1-16,1 2 11 0,-5 0 8 15,14 16 3-15,-2 7-2 0,-1 5-5 16,2 5-7-16,-3 6-8 0,11 31-7 0,-7-20-8 16,-1-8-6-16,-4-9-6 0,0 1-6 15,0-3-6-15,1-2-7 0,-1-5-7 16,-3-4-9-16,-1-6-8 0,0-3-7 15,0-3 0-15,-1-1 6 0,0-3 2 0,-2-3 1 16,3-2-5-16,-1-4-4 0,0-3-5 16,3-7-4-16,-2-2-2 0,3-11-1 15,-2-2 4-15,0 1 3 0,2 3 8 16,-2 4 11-16,-4 4 9 0,2 5 5 0,-1 2 1 16,-2 3 1-16,1 0-8 0,0 2-9 15,0 2-8-15,0 1-5 0,-1 2-2 16,-1 1-2-16,7 1-1 0,-3 2-1 0,0 1-2 15,2 2 0-15,3 2 0 0,2 2 0 16,0-3-1-16,2 2 0 0,-1-1-2 16,2-2-1-16,2 1-1 0,-1-3-1 15,3-1 0-15,2-3-1 0,-1-1-2 0,10-6-4 16,-1-2-3-16,0-4-1 0,-3-1 0 16,0-5 2-16,-2-1-1 0,-2-2 3 0,-4-1 1 15,-2 1 1-15,-2 0 4 0,-6 4 6 16,-2 2 9-16,-1 3 6 0,-3 1 0 15,-2 2-2-15,0 2-3 0,-3 1-5 16,-2 2-4-16,-4 3-4 0,0 2-4 0,-5 3-4 16,-10 8 1-16,0 2 5 15,1 2-3-15,3 2 0 0,2 1-4 0,1 1 1 16,8-3-4-16,4-2-8 0,1-1-9 16,4-2-8-16,1-2-4 0,1 1-3 0,4-4 1 15,0 1-6-15,4-2-3 0,1-3 2 16,0 0 4-16,0-4 3 0,6 0 7 15,-2-3 5-15,1 0 15 0,-4-2 17 0,1 0 15 16,-1 1 16-16,-5 1 15 0,-1 2 12 16,3 0 5-16,-5 0 0 0,3 0-4 15,-3 2-6-15,1-1-7 0,0 0-9 16,-3 0-11-16,3 2-9 0,-4 0-8 0,8 0-11 16,1 1-30-16,0 2-23 0,1-2-23 15,1 0-36-15,2 0-36 0,3 2-39 16,-1-2-32-16,0-2-31 0,0 1-134 15,1-3 64-15,-1-2 52 0</inkml:trace>
  <inkml:trace contextRef="#ctx0" brushRef="#br0" timeOffset="7404.2701">20481 3614 80 0,'0'-7'155'0,"1"-1"28"0,2 2 2 15,-2 1-8-15,2 1-11 0,-1 0-7 16,-2 4-5-16,7-2-9 0,-7 2-10 0,13 0-6 15,-4 4-12-15,2 3-9 0,1 0-11 16,2 2-9-16,-2 0-7 0,-1 1-7 16,2 0-7-16,-1-1-7 0,-1 1-7 15,-2-2-6-15,-2-1-5 0,1-2 0 0,-3-1 1 16,1 0 5-16,-2-1 7 0,0-2 3 16,-4-1-2-16,0 0-11 0,7-4-9 15,-3-3-8-15,5-6-7 0,-3-2-4 16,-1 0-3-16,5-8-1 0,1 0 0 0,-2 4 1 15,0 1 1-15,1 4 1 0,-3 0 0 16,2 3-1-16,0-2 0 0,1 4-1 16,-3 2-1-16,1 1-1 0,1 1-1 15,-1 3-4-15,0-1 0 0,-1 2 2 0,3 1-1 16,-1 1 0-16,0 2-4 0,1 0-22 16,0 2-31-16,0 1-39 0,0 2-48 0,2-1-48 15,-2 3-41-15,-1 0-188 0,0 0 69 16,-1-2 57-16</inkml:trace>
  <inkml:trace contextRef="#ctx0" brushRef="#br0" timeOffset="8064.4166">21103 3421 59 0,'13'13'106'0,"-3"-3"21"15,1-1 7-15,1 1 1 0,1-3-2 16,1-1-8-16,-3-1-8 0,0-2-7 16,0-2-7-16,-2-2-8 0,0 1-11 0,1-6-10 15,0-2-19-15,-1 0-12 0,-4-5-10 16,0 1-6-16,-4-1-5 0,-1 1-3 0,-3-5 0 15,0-1 7-15,-1 3 7 0,2 1 6 16,-2 0 6-16,0 1 3 0,3 4 5 16,0-1 2-16,-2 1 3 0,3 1-5 0,0 0-5 15,1-2-5-15,3 1-4 0,4-1-4 16,1-1-4-16,3 0-4 0,-1 2-2 16,10-4-4-16,-2 5-1 0,-2 5-3 15,-2 0-1-15,1 4-4 0,1 3-1 0,-1 0-1 16,8 9-2-16,0 1-2 0,-5 1-2 15,0 1-3-15,-3 1-1 0,-5 0 0 0,-2-6 0 16,-3 1 0-16,2 0 2 0,-5-3 2 16,1-1 9-16,-1-2 10 0,-2 0 14 15,0-1 14-15,-1-2 13 0,1-2 9 16,-1-1 5-16,0 0 1 0,0 0-3 0,0 0-5 16,-2-13-2-16,2 2-7 0,1-6-7 15,4-13-10-15,3-1-12 0,3-3-15 16,4 1-20-16,14-27-48 0,-6 19-35 15,0 10-52-15,-1 7-63 0,1 2 67 0,6 1-309 16,0 3 74-16,1 4 61 0</inkml:trace>
  <inkml:trace contextRef="#ctx0" brushRef="#br0" timeOffset="8758.9229">20899 3411 24 0,'0'-5'140'0,"0"1"59"0,-1 0 26 16,1 0 3-16,0 1-9 0,0 0-14 15,0 3-19-15,0-6-18 0,0 4-21 0,0 2-17 16,0 0-15-16,1-3-12 0,-1 3-11 16,0 0-8-16,1 7-8 0,0-3-8 15,1 0-8-15,2 4-16 0,-2-1-24 16,0 2-45-16,2-1-67 0,1 5-55 0,4 0-59 16,-5 0-139-16,1 1 58 0,0-1 48 15</inkml:trace>
  <inkml:trace contextRef="#ctx0" brushRef="#br0" timeOffset="10278.5544">18440 4911 44 0,'-2'2'90'16,"2"-2"25"-16,-3 1 11 0,1 1 9 15,2-2 1-15,0 0-7 0,-2 2-9 0,2-2-6 16,0 0 1-16,11-4 8 0,16-5 14 16,66-34 11-16,26-10 8 0,20-11 1 15,25-7-5-15,14-6-9 0,20-4-9 0,18 4-9 16,4 2-10-16,2 4-11 0,-9 1-10 15,-6 4-8-15,-15 4-8 0,-6 3-8 16,-13 3 1-16,-16 2-1 0,-20 5 0 16,-14 4 1-16,-19 5 0 0,-37 14-2 0,1 1-3 15,-19 5-2-15,-12 6-4 0,-9 3-5 16,-3 3-4-16,-5 0-3 0,-7 2-7 16,-1 1-15-16,-3 2-26 0,-3-1-92 15,-1 1-110-15,-2 0 48 0,-6 2-402 0,3 1 93 16,-10 0 77-16</inkml:trace>
  <inkml:trace contextRef="#ctx0" brushRef="#br0" timeOffset="11558.3154">18078 3776 8 0,'-2'3'17'0,"1"-1"4"0,1-2 2 15,-1 3 3-15,1-3 1 0,-2 3 1 16,2-3 3-16,-1 3 0 0,1-3 2 0,-1 2 3 16,1-2 6-16,0 3 6 0,0-3 6 15,0 0 10-15,0 0 17 0,16 0 24 16,17-11 22-16,79-34 19 0,19-12 11 0,29-12 3 15,26-6-5-15,16-7-8 0,14-4-10 16,7 2-9-16,9 8-10 0,2 3-10 0,-5 3-9 16,-10 1-5-16,-15 6-3 0,-11 4-2 15,-8 2-2-15,-11 2 0 0,-15 3 0 16,-16 6-2-16,-17 1-4 0,-16 7-4 16,-34 12-6-16,-6 2-5 0,-21 7-5 0,-9 3-5 15,-13 4-5-15,-7 3-4 0,-3 2-11 16,-4-2-31-16,-7 4-77 0,1 2-107 15,-6 1 27-15,-1 0-336 0,0 0 81 16,-29 9 68-16</inkml:trace>
  <inkml:trace contextRef="#ctx0" brushRef="#br0" timeOffset="31588.457">10792 2336 40 0,'32'115'72'0,"4"-4"17"16,-2-2 8-16,3-3 3 0,-1-1-5 15,0-5-2-15,-8-26-3 0,12 32-3 16,-13-36 0-16,-2 0-1 0,4 1 0 0,-1-7-3 16,-9-14-3-16,-2-9-5 0,-4-5-6 15,-2 0-4-15,0-1-4 0,4 0-5 16,-5-2-3-16,1-2-4 0,-2-3-2 15,-3-3-4-15,1-6-4 0,0-5-6 0,-4-2-12 16,-1-3-12-16,2-2-13 0,-2-2-34 16,-1-3-64-16,-1-2-176 0,0 0 47 15,3-15 39-15</inkml:trace>
  <inkml:trace contextRef="#ctx0" brushRef="#br0" timeOffset="32586.2871">10693 2088 30 0,'-1'-5'71'16,"3"0"16"-16,7-8 8 0,10-10 3 0,34-21-1 15,33-22-2-15,2 3-6 0,4 4-7 16,4-1-6-16,-4 5-6 0,0-1-7 16,2 3-7-16,-8 4-5 0,-22 12-5 0,20-13-5 15,-21 14-4-15,-3 0-3 0,1 0-4 16,-2 2-3-16,-3 0-2 0,-11 11-2 15,-13 4-1-15,-5 2-2 0,-3 3 0 0,2 0-2 16,-4 3-1-16,-6 0 3 0,-4 4 5 16,-2 0 3-16,-2 2 1 0,-4 1 4 15,4 2-2-15,-5-1-2 0,2 1-5 0,-3 0-4 16,-2 2-4-16,3-3-5 0,-3 3-4 16,0 0-2-16,0 0-3 0,0 0-2 15,0 0-3-15,0 7-2 0,-1-3 1 16,0-1-3-16,0 2 0 0,1 4-2 0,-2 0 1 15,-1 4 0-15,3 6 0 0,3 1 0 16,1 15-3-16,2 3 6 0,-1 4 0 16,15 36 1-16,0-2 1 0,6-1 3 15,-3 0 0-15,16 25 2 0,-13-30 1 0,10 29 1 16,-7-30 0-16,0 1 1 0,1-2 0 16,3 0 1-16,0-2 1 0,-1-1 0 15,-1-2 0-15,0-2-1 0,-7-16 0 16,-8-7 0-16,2-5 0 0,9 27 1 0,-6-18-1 15,-9-9-1-15,-1-5-1 0,-1 1 0 16,-1-3 1-16,2 1 2 0,-2-3-1 16,-3-4 0-16,-2-3 1 0,2-2-1 0,-3 0 1 15,-1-4 1-15,0-1 0 0,2 1 1 16,-2-2 0-16,-1-2 5 0,1 1-2 16,0-1-1-16,1-1 0 0,-2-1-2 15,0-1 0-15,-1 1 1 0,1-2 2 0,-1 0-3 16,0-3 6-16,0 9-4 0,0-4-1 15,-1-1 0-15,-2 3 0 0,-3 2-1 16,2 2 0-16,-6 0 4 0,-8 10-4 16,-7 0 1-16,-21 22-2 0,-10 0-1 0,3 2-2 15,-8-4 3-15,-27 13-1 0,23-18-1 16,-26 17 0-16,1-5 0 0,-1-3 2 16,3 3 2-16,19-16-1 0,-23 12 2 0,26-12 1 15,3 2 4-15,-4-3 3 0,0-1 10 16,3-1 0-16,17-9-1 0,12-4 0 15,5-2-1-15,2-2-3 0,0 0-5 16,9-5-16-16,4-1-61 0,1 0-64 0,3-2-91 16,6-3-107-16,-1-1 53 0,6 0 44 15</inkml:trace>
  <inkml:trace contextRef="#ctx0" brushRef="#br0" timeOffset="65066.4169">1933 3945 31 0,'5'-7'111'16,"-1"3"40"-16,0-1 21 0,-3 0 5 15,-1 5-8-15,0 0-12 0,0 0-15 16,-19 11-15-16,-10 11-12 0,-52 45-13 0,-5 2-10 15,-1 1-9-15,-3 7 0 0,-1 6-11 16,7-3-5-16,-5-6-4 0,10-6-3 16,34-26-2-16,12-11-4 0,11-8-5 0,5-6-7 15,6-5-7-15,6-2-11 0,2-1-8 16,4-2-4-16,5-3-1 0,5-1 1 16,8-3 2-16,15-4-1 0,42-10 1 15,1-3-2-15,1-1 1 0,-5 0-2 0,0-1-2 16,-17 8-2-16,-9 1-2 0,-10 5 0 15,-1 2 1-15,2 3-1 0,-6 2 2 16,-7 2 7-16,-5 0 10 0,-5 4 11 16,-5 1 9-16,-2 4 7 0,-5 5 4 0,-6 13 2 15,-7 2 2-15,-20 34 0 0,-24 16-1 16,11-26 1-16,-21 16-2 0,16-25-1 16,1-4-3-16,-4-5-3 0,18-13-2 15,5-6-2-15,8-6-2 0,6-4-2 0,0-2-6 16,6-1-21-16,0-4-48 0,3 1-55 15,-1-3-57-15,6-1-64 0,-4-5 79 0,5-2-332 16,6-9 77-16,4-11 65 0</inkml:trace>
  <inkml:trace contextRef="#ctx0" brushRef="#br0" timeOffset="65358.1479">1823 3799 9 0,'2'-9'154'15,"-2"3"57"-15,1-2 15 0,-1 3-8 0,0 2-16 16,1-1-19-16,0 3-15 0,-1 1-11 16,0 0-4-16,0 0-6 0,12 11-10 15,-3 3-9-15,5 12-9 0,2 4-11 16,16 33-8-16,-2-4-9 0,0-1-7 0,-2 2-8 15,-5-13-5-15,6 13-7 0,-12-14-8 16,11 17-14-16,-7-17-19 0,-4-7-23 16,-1-5-60-16,-1-1-45 0,13 29-67 0,-11-16-44 15,-4-9-180-15,-2-6 66 0,-5 0 55 16</inkml:trace>
  <inkml:trace contextRef="#ctx0" brushRef="#br0" timeOffset="66190.0468">1851 4706 108 0,'-5'-7'185'0,"1"-1"23"0,4-1-3 0,3-2-11 16,1-4-16-16,11-10-13 0,2 0-5 15,4-2-2-15,24-23-2 0,5-2-2 16,20-14-7-16,-16 22-8 0,30-14-11 15,-28 19-9-15,25-15-11 0,-25 17-10 0,2 1-10 16,-2 0-8-16,-6 0-7 0,-12 8-6 16,-5 2-3-16,-8 5-1 0,3-1-1 15,-4 0 0-15,-1 1 5 0,-3 1 2 0,-2 0 5 16,-5 6 9-16,-4 1 6 0,-4 5 3 16,0 0-3-16,-4 1-9 0,-2 3-11 15,-4 1-9-15,0 3-12 0,-11 6-8 16,-13 10-8-16,-29 23-7 0,5 6-4 0,-20 21-4 15,29-19-2-15,14-9-2 0,8-4-2 16,6-4-1-16,0 2-3 0,8 2-1 16,3 1-1-16,1-1-1 0,4-7-1 15,4 4-2-15,-1-9-1 0,4-2-2 0,0-5-3 16,2-1 2-16,2-3 1 0,2-5 2 16,2-1 0-16,1-4 0 0,3-4 0 0,6-7 1 15,-1-3-1-15,-2-4 0 0,-2-2 0 16,-1-2 1-16,-5-3 1 0,-4 0 0 15,1-3 1-15,-5 4-1 0,-5 2 0 16,1 2 1-16,-1 1 3 0,-2 1 5 0,-1-1 4 16,1 2 4-16,-1 3 6 0,1 3 7 15,-1 0-1-15,1 2-3 0,0 1-5 16,-1 1-5-16,1 1-10 0,1 2-8 0,-1 0-8 16,2 1-3-16,-1 2 2 0,0 0 1 15,5 5-2-15,1 0 2 0,5 3 0 16,2 1 2-16,8 4-2 0,2-1 1 15,1-1-1-15,2-2 0 0,1-2 1 16,-5-3 1-16,1-1 2 0,-4-3 2 0,11-5 1 16,1-2 0-16,-4-3-1 0,-3-5-2 15,1-3-4-15,-4-7-7 0,-1-3-10 16,-6-6-10-16,9-33-6 0,-17 13-5 16,-3 7-5-16,-6 2-3 0,-6-35 0 0,-6 7 15 15,0 19 3-15,1 11 17 0,2 9 12 16,-3-2 9-16,2 3 7 0,-2 1 8 0,1 4 9 15,4 5 9-15,-1 4 7 0,2 6 3 16,3 2-1-16,1 2-6 0,1 2-7 16,-1 3-8-16,3 1-7 0,0 3-4 0,-1 5-1 15,2 3-2-15,-1 5-1 0,1 8-1 16,4 14 0-16,-1 6 1 0,4 2-1 16,12 35 1-16,-2-5 2 0,0-20-2 15,7 13-6-15,-4-20-24 0,-1-8-22 0,-3-8-24 16,3 1-30-16,1-2-29 0,-2-1-57 15,3-3-54-15,-1-3 93 0,-2-2-416 16,-5-3 93-16,-3-4 78 0</inkml:trace>
  <inkml:trace contextRef="#ctx0" brushRef="#br0" timeOffset="66599.465">3063 4029 97 0,'-11'-4'189'0,"2"1"44"0,1-1 20 15,1 0 6-15,3 2-4 0,-1-2-14 0,3 1-17 16,2-3-19-16,5-2-19 0,9-13-17 16,5-1-16-16,6-2-16 0,30-21-13 15,1 1-12-15,-3 2-11 0,3 2-10 16,-1 0-8-16,-1 0-8 0,-4-1-8 0,-12 11-5 16,-8 3-7-16,17-13-6 0,-14 9-5 15,-7 4-4-15,-3 6-3 0,-4-1-3 16,-1-1-1-16,-2 3 3 0,-6 3 8 15,-1 3 11-15,-4 2 10 0,-1 2 2 0,0 2-3 16,-6 1-9-16,-1 1-8 0,-2 2-7 16,-3 4-8-16,8 0-3 0,-25 10-3 15,-1 6-3-15,2 6-2 0,-23 22-1 0,15-8-1 16,6-6-1-16,8-2-2 0,2 1-1 16,2 2 1-16,5-1 0 0,1-1 1 0,3-5-2 15,4-3 0-15,3-2 1 0,3-2 1 16,7 6 2-16,3-4 4 0,4-4 2 15,7-5 0-15,4-6-2 0,10-4-9 16,39-8-17-16,-1-9-43 0,26-14-41 0,-36 6-45 16,1-4-52-16,0-3 54 0,19-15-106 15,-31 14-385-15,-2-4 104 0,-6-5 85 16</inkml:trace>
  <inkml:trace contextRef="#ctx0" brushRef="#br0" timeOffset="67490.1472">1790 5291 69 0,'-7'-4'161'16,"1"2"33"-16,0-1 2 0,3 2-14 15,-2 1-16-15,5 0-11 0,-3 3-9 0,3 0-5 16,6 8-7-16,-1 4-7 0,11 12-8 15,-1 6-9-15,19 29-8 0,-1-2-7 16,-3-5-7-16,-4-15-6 0,-8-7-7 16,0-6-8-16,-1 0-12 0,1-1-22 0,-2-2-31 15,1 2-84-15,0-1-61 0,-3-1-78 16,0-1-122-16,-3 1 58 0,-5-6 47 16</inkml:trace>
  <inkml:trace contextRef="#ctx0" brushRef="#br0" timeOffset="67778.4337">1531 5954 65 0,'-16'-4'158'0,"1"1"44"0,-1-2 20 15,4-1 9-15,0-1 2 0,-1-1-2 16,2-1-7-16,2-3-12 0,1 1-14 0,3-6-15 15,3-3-17-15,2-1-16 0,8-15-14 16,3-2-12-16,10-30-13 0,-1 21-10 16,9-13-10-16,-5 19-9 0,-4 8-8 15,0 4-8-15,18-22-7 0,-10 16-12 0,-2 5-14 16,-4 6-19-16,1-2-33 0,1 2-42 16,20-20-35-16,-11 12-41 0,-8 9-45 15,-2 3-48-15,-2 2-218 0,4 1 74 16,-4 3 63-16</inkml:trace>
  <inkml:trace contextRef="#ctx0" brushRef="#br0" timeOffset="68199.9747">2016 5316 27 0,'2'4'101'16,"-1"-3"40"-16,4 2 23 0,-1-2 15 16,2-1 6-16,2 0 1 0,6 0-6 0,6 1-10 15,1 0-11-15,16 3-11 0,-1 1-12 16,2 5-12-16,-1 1-10 0,28 14-10 16,-19-2-8-16,-15-2-9 0,-2 0-7 0,-3 0-9 15,-3 3-5-15,-2-1-4 0,-4 0-5 16,-4-3-3-16,-2-3 3 0,-5-3 6 15,-1-3 10-15,-3-1 10 0,-2-2 10 16,-2-1 6-16,-1-4 5 0,-1 1 3 0,4-4-1 16,-15 0-1-16,15 0-2 0,-21-11-3 15,2-5-4-15,-1-1-7 0,6-4-7 16,-2 1-9-16,2-5-9 0,2 1-10 0,6-4-11 16,-1 0-12-16,6 4-16 0,2 1-16 15,3-6-38-15,3 0-25 0,3 2-24 16,5-1-25-16,0 3-29 0,3-2-29 15,6 2-38-15,1 2-24 0,1 3 106 0,2 0-68 16,2 3-38-16,-1 1-220 0,2 1 75 16,-1 0 63-16</inkml:trace>
  <inkml:trace contextRef="#ctx0" brushRef="#br0" timeOffset="68604.4596">2846 4993 361 0,'11'-8'165'0,"-3"2"-77"0,-1-2-19 16,-2 3 8-16,-1 0 19 0,-2 1 12 15,-2-1 4-15,0 2 5 0,-2-1 3 16,-2 1-1-16,-2 0-1 0,-2 2-2 0,-2 1-3 15,-2 1-2-15,-5 5-4 0,-6 6-4 16,-2 4-6-16,2 2-7 0,1 5-6 16,3 3-6-16,2 1-6 0,3 3-5 0,4 0-6 15,2 3-4-15,3-2-5 0,4-6-4 16,5-2-4-16,2 6-2 0,2-4-4 16,3 0-4-16,0-11-1 0,0 2-2 15,1-6-2-15,1-2 0 0,0-1-3 0,3-2 2 16,-4-3-3-16,2-2-3 0,-4-2 0 15,5-3-1-15,-2-3 0 0,-2-3-1 0,-1 0 1 16,-3-3 1-16,0 0 3 0,-3-4 4 16,-2 0 7-16,-2 2 8 0,0-3 10 15,-2 2 9-15,0 0 9 0,-1 2 8 16,0 2 8-16,0 4 0 0,2 0-1 0,-1 1-5 16,1 2-8-16,-2 1-14 0,2 0-10 15,1 1-10-15,0 0-8 0,0 4-9 16,0-1-3-16,0 1-4 0,0 0-7 15,8 5-13-15,1 0-31 0,3 3-19 0,9 5-24 16,3 0-22-16,1-1-18 0,-4 1-24 16,5-2-32-16,-1-1-38 0,-3-2 84 15,-5-2-83-15,1-3-311 0,0 1 87 16,-2-2 72-16</inkml:trace>
  <inkml:trace contextRef="#ctx0" brushRef="#br0" timeOffset="69082.246">3084 5039 964 0,'-10'-18'613'0,"1"4"-215"0,0 2-134 15,3-1-77-15,-1 5-46 0,4 0-34 0,-1 1-28 16,1 1-23-16,1 2-14 0,-1-1-11 16,1 2-7-16,2 1-5 0,0 2-3 0,0 0-1 15,0 0 1-15,14 9 0 0,-4 1 2 16,11 9-2-16,-2 2 1 0,2 1-2 15,0 0-2-15,1 0-3 0,-2 1 0 16,1-1-1-16,-3-4-1 0,2-2-1 0,-7-3-2 16,-1-3-1-16,-3-2 0 0,-2-3 2 15,2 0 9-15,-6-2 11 0,2-1 8 16,-1-2 0-16,-4 0 0 0,6-10-3 16,-2 1-2-16,0-6-3 0,-2-5-1 0,0-1-3 15,-2-14-3-15,0 1-2 0,-3 0 2 16,3 2 4-16,-1 5 5 0,0 3 7 15,-2 3 7-15,3 3 8 0,-1-1 6 0,0 4 4 16,1 3 3-16,0 1 2 0,0 3-2 16,0 0-6-16,0 2-5 0,0 1-7 15,0 0-6-15,0 2-6 0,1 0-3 0,0 1-4 16,-1 2-2-16,0 0-3 0,11 3-1 16,-4 2-2-16,5 2-1 0,1 2 1 15,6 6-2-15,2 0-2 0,0 0-2 16,-1 0-5-16,3 0-17 0,-3-1-28 0,3-1-29 15,3-1-31-15,-1-1-38 0,2-3-48 16,3-2-54-16,-1-1 93 0,-4-1-436 16,-3-4 98-16,-3 0 80 0</inkml:trace>
  <inkml:trace contextRef="#ctx0" brushRef="#br0" timeOffset="70336.1169">3862 4464 16 0,'3'-4'135'15,"-2"0"45"-15,-1 1 8 0,0 3-9 16,-4-1-15-16,4 1-16 0,-19 9-13 15,-4 7-8-15,-5 1-7 0,-1 3-4 0,-22 21-4 16,11-12-4-16,9-6-3 0,8-6-6 16,3 1-7-16,3-2-10 0,4-4-10 15,3-2-10-15,1-3-7 0,6 2-6 0,1-3-3 16,6-2 2-16,2 0 0 0,3-2 1 16,9-1-3-16,14-2-2 0,6-2-3 15,2-3-4-15,1-1-3 0,35-5-4 0,-25 5-3 16,-9 1-3-16,-7 4-2 0,-2-1-2 15,-7 1-1-15,-4 2 2 0,-4 2-1 16,-1 0 1-16,-4 0 5 0,-3 1 4 0,0 1 8 16,-5 1 8-16,-2 3 6 0,-2 0 2 15,-6 7-1-15,-5 9-1 0,-10 0-1 16,-3 1-1-16,-24 21-1 0,8-15-1 16,8-8 0-16,2-4-2 0,4-4 0 15,0-1 1-15,1-4-2 0,5-2-3 0,4-3-9 16,4-3-18-16,0-2-35 0,2-1-53 0,1-2-34 15,4-3-35-15,-2-2-40 0,5-3-31 16,0-6-19-16,3-4-17 0,6-10 120 16,1-3-283-16,2 1 69 0,4-1 58 15</inkml:trace>
  <inkml:trace contextRef="#ctx0" brushRef="#br0" timeOffset="70520.1944">3879 4547 404 0,'16'-27'179'0,"0"1"-92"16,3-1-29-16,-3 4 1 0,0 2 16 15,1 1 20-15,-5 4 18 0,-1 5 14 16,-3 3 7-16,1 1 5 0,-1 3 0 0,-1 0 0 15,-1 1 2-15,3 3 6 0,-3 2 3 16,2-2 0-16,-1 5-5 0,6 2-9 16,-2 3-9-16,0 0-10 0,7 8-10 15,-1 0-8-15,-2 1-9 0,3-1-11 0,-6-4-15 16,-2 0-26-16,1-1-32 0,6 5-68 16,-5-3-69-16,-2-3-59 0,-1-1 62 15,1-2-345-15,-1 1 79 0,-3-3 66 0</inkml:trace>
  <inkml:trace contextRef="#ctx0" brushRef="#br0" timeOffset="70702.9425">4070 4266 1506 0,'-21'-17'758'16,"1"2"-309"-16,-1-1-169 0,5 4-92 15,3 1-61-15,4 2-42 0,0 0-31 0,3 0-20 16,0 3-13-16,1-1-9 0,0 1-10 15,2 0-36-15,1 0-49 0,0 1-58 0,4 0-65 16,1-1 73-16,2 1-354 0,3-1 81 16,4-2 68-16</inkml:trace>
  <inkml:trace contextRef="#ctx0" brushRef="#br0" timeOffset="70940.6742">4139 3831 29 0,'-2'-10'165'0,"0"1"65"16,1 1 33-16,0 0 6 0,1 3-5 16,-2-1-13-16,2 3-18 0,-1 0-20 15,2 0-20-15,1 2-19 0,-2 1-15 0,6 4-12 16,1 1-11-16,10 14-12 0,3 3-10 16,1 3-10-16,20 27-9 0,-2 0-10 15,-2-1-12-15,-9-11-18 0,10 10-22 16,-12-11-27-16,0-9-57 0,14 19-48 0,-10-16-55 15,-10-2-49-15,0-5-43 0,-3 0-198 16,-2 2 74-16,-3-4 62 0</inkml:trace>
  <inkml:trace contextRef="#ctx0" brushRef="#br0" timeOffset="71202.1773">4403 4391 49 0,'-11'-7'162'0,"2"-3"48"0,3 0 16 15,-1-1-2-15,4 0-6 0,1-1-13 16,2 0-13-16,3-4-13 0,3-2-13 16,7-7-13-16,1 1-11 0,3 3-11 0,1 3-11 15,3 2-7-15,0 3-10 0,-2 4-8 16,0 3-10-16,-3 3-8 0,3 3-6 16,-2 1-6-16,2 4-6 0,10 3-5 15,-2 2-5-15,-2 1-3 0,-1 1-4 0,-1 3-6 16,-1-2-13-16,-2 0-15 0,-3-1-36 15,-5-1-44-15,-2-2-36 0,0 1-44 16,-2 0-43-16,2-1-50 0,-4-1-173 16,-1-1 70-16,-1-2 58 0</inkml:trace>
  <inkml:trace contextRef="#ctx0" brushRef="#br0" timeOffset="71379.0211">4666 3896 1438 0,'-18'-18'752'0,"2"2"-329"0,0 2-188 16,6 4-98-16,0 1-78 0,4 0-60 15,1 3-92-15,-1 1-21 0,4 0-21 0,-1 1-35 16,2 0-18-16,1 3-32 0,0 1-135 16,4-2 60-16,-4 2 49 0</inkml:trace>
  <inkml:trace contextRef="#ctx0" brushRef="#br0" timeOffset="72162.5137">4821 3867 47 0,'-3'20'101'0,"-1"11"26"16,4-3 12-16,0-4 4 0,1 8 5 0,5 0-5 15,0-2-7-15,3-3-6 0,5-2-4 16,0-4-3-16,3-2-3 0,-1-3 1 16,1-4-4-16,-1-5-4 0,0-4-2 0,1-1-3 15,3-3-6-15,7-5-6 0,-1-3-6 16,1-3-7-16,-3-3-4 0,-1-1-3 16,-1-3 2-16,-6-1 2 0,0-2 4 0,-3 1 4 15,-4 1 7-15,-3 3 7 0,-4 1 6 16,-1 3-3-16,-1 0-6 0,-2-3-11 15,-7 1-10-15,2 1-10 0,-8-4-10 16,-5 3-9-16,-5 4-9 0,-2 2-8 0,0 4-7 16,0 4-8-16,5 1-6 0,1 0-9 15,2 2-16-15,0 1-14 0,2-1-12 16,3 0-6-16,2-1-8 0,1 1-9 0,4-1-10 16,-1 0-8-16,4 0-10 0,-2-1 4 15,6 0 8-15,0 0 10 0,0 0 8 16,0-5 14-16,8 2-2 0,-2-3 4 15,5-3 16-15,3 0-8 0,5-4 6 0,3-2 7 16,1 2 4-16,1 0 5 0,-3 3 2 16,0 3 4-16,-2 0 2 0,0 4 5 15,0 0 2-15,-1 5 1 0,2-1 3 16,10 6 4-16,-2 2 3 0,-1 4 3 0,0 2 0 16,-5 2 1-16,2 1-1 0,-1 3 0 15,-3 0-2-15,-5 0-1 0,1 0 0 0,-6-4-1 16,-2-3-1-16,-2-1 0 0,0-3 0 15,-2-2 0-15,-1 0 5 0,-1-2-1 16,1 0 1-16,0-1 7 0,0-1 13 16,-2-1 8-16,-1 0 8 0,0-3 0 0,0 0 0 15,0 0-3-15,0 0-3 0,-10-7-3 16,7-1-4-16,-3-3-4 0,0-3-1 16,2 0-1-16,0-3 0 0,3-1-2 0,1-2 1 15,1 1 0-15,3-10 0 0,4 0 1 16,1 1-1-16,3 1 1 0,0 3 1 15,3 3 3-15,-2-2 0 0,0 9-2 16,-1 2-1-16,-1 2-2 0,-1 3-2 0,0 2-2 16,1 2 0-16,-2 0-2 0,0 5 1 15,2 0-1-15,2 3-1 0,-1 2-1 16,3 0-2-16,4 10-2 0,0-3-4 16,-4 0-10-16,-4-1-26 0,-1-1-31 0,0 0-32 15,-1 2-36-15,-1 0-61 0,4 8 51 16,-3-4-470-16,-4 0 101 0,0-2 83 0</inkml:trace>
  <inkml:trace contextRef="#ctx0" brushRef="#br0" timeOffset="72613.9883">2028 6438 1035 0,'-24'18'537'0,"-2"-3"-268"0,7-2-141 15,2-2-98-15,6-2-121 0,3-2-25 16,2-3 30-16,5 1 54 0,2-4 38 0,7-2 28 16,14-12 31-16,39-24 28 15,52-38 23-15,16-20 12 0,27-15 7 0,25-18 1 16,19-8-5-16,15-11 1 0,4 6-4 16,7 3-3-16,8 3-6 0,-6-1-3 0,-7 1-4 15,-4 4-6-15,-13 2-3 0,-15 11-4 16,-17 2-3-16,-14 13-2 0,-17 12-3 15,-21 12-4-15,-20 7-7 0,-11 13-6 16,-33 21-2-16,-17 12-11 0,-12 6-13 0,-7 6-18 16,-6 3-24-16,-5 3-74 0,-5 0-78 15,-6 4-87-15,-5 3 87 0,-13 2-99 16,-49 19-332-16,-49 16 96 0,-6 2 80 16</inkml:trace>
  <inkml:trace contextRef="#ctx0" brushRef="#br0" timeOffset="73085.2294">1369 5463 39 0,'-7'5'65'0,"4"0"18"15,-3-2 20-15,5-2 34 0,1-1 37 0,8 0 32 16,17-9 22-16,71-42 10 0,21-19 1 15,20-17-7-15,23-17-8 0,17-9-13 16,24-12-12-16,12-1-9 0,11-10-11 0,2 5-8 16,2 9-9-16,-11 5-8 0,-1 10-8 15,-11 4-10-15,-13 9-5 0,-24 4-6 16,-12 8-5-16,-17 6-6 0,-20 9-5 0,-20 7-5 16,-9 11-6-16,-35 15-7 0,-15 9-7 15,-10 7-7-15,-8 3-6 0,-5 6-6 16,-5 1-4-16,-2 2-11 0,-3 1-15 15,-2 1-20-15,0 0-44 0,0 2-73 0,-4-1-78 16,-1 3 37-16,0 0-121 0,-6 9-428 16,-1 2 116-16,-4 1 96 0</inkml:trace>
  <inkml:trace contextRef="#ctx0" brushRef="#br0" timeOffset="75426.0641">21643 2745 23 0,'2'-5'97'0,"-2"2"35"0,1-1 6 0,-1-1-3 15,-1 1-11-15,-3-2-13 0,-2 0-11 0,-9 0-12 16,-10-4-11-16,-6 3-7 0,-8 1-9 16,-48 0-6-16,-3 4-7 0,-7 5-4 15,-36 6-8-15,-2 4-3 0,1 6-4 16,0 3-1-16,-1 6-4 0,2 3-5 0,-8 2 3 16,-2 8-6-16,-1 3-3 15,-2 4 1-15,4 5-4 0,3 5-4 0,0 3-2 16,3 2 0-16,3 5 0 0,-1 1 0 15,3-1 2-15,13 2-2 0,4-1-2 16,5-1 0-16,10 3-1 0,12-5-1 0,6 1 1 16,7-2-1-16,26-17 0 0,0 3 1 15,6 2-1-15,1 0 0 0,5 1 1 16,13-13 0-16,5-3 1 0,6-3 1 16,2 3 3-16,4 1 2 0,4 0 2 0,6 2 7 15,3-1 6-15,20 28 14 0,5-8 3 16,13-12 9-16,8-7 3 0,14-7 4 0,36 0 2 15,-21-18 2-15,46-2 3 0,10-13 3 16,12-10 2-16,5-10 1 0,10-7 1 16,6-6-1-16,8-2-2 0,7-12-3 15,11-3-4-15,8-15-2 0,-9 2-5 0,1-2-3 16,-9-5-2-16,0-4-6 0,-2 1-3 16,-4-4-4-16,-16-3-3 0,-11-2-2 15,-8-2-3-15,-8-1-2 0,-14-1-2 16,-14 2-3-16,-11 1 1 0,-14 2 3 0,-14-2 11 15,-29 26 13-15,-7 2 12 0,-12 10 9 16,-10 6 5-16,-4 3 3 0,-9 1 2 16,-3-4-5-16,-12 2-9 0,-34-51-9 15,-19 19-10-15,-16 15-8 0,-22 12-8 0,-12 14-8 16,-15 10-6-16,-11 11-10 0,-15 11-12 16,-15 9-17-16,0 10-8 0,-3 6-11 0,4 4-8 15,6 5-14-15,12 5-25 0,13 3-36 16,20-2-53-16,19 1-55 0,40-11 85 15,12 3-342-15,21-4 82 0,12-7 68 0</inkml:trace>
  <inkml:trace contextRef="#ctx0" brushRef="#br0" timeOffset="77830.2002">19826 4209 35 0,'0'-3'73'0,"0"0"17"0,0 3 7 0,0 0 0 16,0-4-1-16,0 4-4 0,0-3-2 16,0 3-4-16,0-2-4 0,0 2-6 15,1-2-5-15,-1 2-5 0,0-4-5 16,2 2-6-16,-2 2-3 0,1-4-6 0,1 2-2 15,0 0-3-15,-1-2-3 0,0 1-5 16,2 0-3-16,-1-1-3 0,1 1-2 16,2-1-2-16,0-1-2 0,-2-1-3 0,3 1-1 15,-3 1-1-15,1 1 0 0,0-2-1 16,-1 2 0-16,0 0 0 0,1 0 3 16,-3 1-2-16,1 0 0 0,0-1 0 15,0 2 4-15,1-1 5 0,-3 2 2 0,2-4 2 16,0 3 0-16,-2 1 0 0,3-3 0 15,-1 1-1-15,-2 2-1 0,0 0-1 16,1-2-3-16,-1 2-3 0,0 0-3 16,0 0-6-16,0 0-3 0,0 0-1 0,-8 15 0 15,-8 11 2-15,-39 54 1 0,-14 12 1 16,-7 8 9-16,-11 0 1 0,-3 5 0 16,-6 2 5-16,-3-4 10 0,-1-4 14 0,-4-8 17 15,4-10 15-15,2-5 12 0,3-10 7 16,11-6 3-16,28-19 1 0,1-3-4 15,2-2-6-15,17-10-7 0,7-4-7 0,4-6-7 16,4 1-8-16,2-3-5 0,4-2-5 16,2-3-7-16,4-1-5 0,0-1-5 15,2-2-4-15,1 0-5 0,1 0-3 16,-1-1-4-16,3-2-4 0,-2 0-2 0,3 2-3 16,2-4-1-16,-5 3-1 0,1-1-2 15,4-2 0-15,-3 2-1 0,3-2-1 16,-3 3 1-16,3-3-1 0,-6 3-1 0,6-3 1 15,-2 3-1-15,2-3 1 0,0 0 0 16,-3 2-1-16,3-2-2 0,-3 2-1 16,3-2 1-16,0 0-2 0,-4 5-1 15,4-5 0-15,-3 2-1 0,0 1-1 0,2 0 0 16,1-3 0-16,-5 6 0 0,0 0 1 16,0 0 0-16,0-2-1 0,2 1 1 15,-2 2-1-15,1-3 0 0,-1 2 0 16,2-2 1-16,-1 1 0 0,0-2 1 0,2 1 1 15,-1-2 1-15,2 1 1 0,-2-1 4 16,3-2 4-16,-3 3 5 0,3-3 6 16,-3 4 3-16,3-4 1 0,0 0-3 0,0 0-4 15,0 0-4-15,-6-14-5 0,3-3-5 16,3-5-5-16,4-13-6 0,0-4-4 16,2-2-1-16,2 1 2 0,-1 1-1 0,3 1 0 15,1 2 1-15,-3 3 1 0,2 0-2 16,-1 4 1-16,-2 2-1 0,-2 6 2 15,0 5 2-15,1 3 0 0,-3 3-1 16,-2 1 0-16,2 2-3 0,-2 0-4 0,0 2-6 16,-1 2-11-16,0-1-13 0,1 2-4 15,-1 2 4-15,0 0 2 0,-6 9 4 16,1 5 3-16,-2 2 4 0,-5 14 5 0,2 1 3 16,1 0 5-16,0-1 3 0,4 2-1 15,2-7 2-15,2-4-6 0,4 0 5 16,4 8-2-16,7-3-3 0,6-4-12 0,5-1-25 15,5-7-25-15,9-3-34 0,4-6-48 16,46-9-40-16,29-16-42 0,-5-10-197 16,-6-8 74-16,-37 10 61 0</inkml:trace>
  <inkml:trace contextRef="#ctx0" brushRef="#br0" timeOffset="81374.0276">20973 3693 28 0,'-4'-4'94'16,"2"2"24"-16,-2-1 4 0,2 1-6 15,2 2-6-15,0 0-4 0,7 6-1 16,3 4 4-16,11 10 2 0,29 26 2 16,0 3-3-16,28 20-1 0,-2 1-5 0,-2 0-4 15,5-1-8-15,-3-1-7 0,-2 0-5 16,5 0-8-16,0 1-5 0,-6-4-5 15,4-7-5-15,-20-22-6 0,3-4-1 0,0-1-7 16,-14-10-5-16,-6-5-2 0,-6-4-3 16,-3-2 0-16,-1 0-2 0,-1-4-3 15,-9-1-1-15,-2-1 2 0,-6-1 7 16,-1-1 15-16,-3 0 16 0,-2-2 14 0,-1 0 1 16,-1-1-2-16,-1-1-7 0,-3 2-8 15,0 0-8-15,-7-10-7 0,-2 1-7 16,-1-1-7-16,-12-4-3 0,-5 0-4 15,0 0-4-15,0 2-3 0,-2 1-1 0,1 1 0 16,3 1-2-16,5 2 2 0,4 2-6 16,2 2-5-16,4-1-19 0,0 1-56 0,4 1-46 15,6 2-45-15,-10 2-41 0,6 1-45 16,1 1-196-16,2 2 73 0,1 2 60 16</inkml:trace>
  <inkml:trace contextRef="#ctx0" brushRef="#br0" timeOffset="82188.3477">21475 5415 61 0,'0'-12'119'16,"5"-5"29"-16,3-8 14 0,8 0 7 0,2 1 5 16,5-1-6-16,1 4-8 0,2-1-12 15,28-12-12-15,-9 14-12 0,-9 8-11 16,-3 5-11-16,-1 6-10 0,2 2-9 0,1 5-7 15,-4 4-8-15,0 3-8 0,-3 4-8 16,-1 3-11-16,-5 3-8 0,-3 3-12 16,-4 4-10-16,-5-1-2 0,-3-2-2 15,-3-4 0-15,-4-3 0 0,-1-3 2 0,-3 3 0 16,-2-4 3-16,0-2 3 0,-2-1 2 16,-3-3 2-16,1 1 1 0,0-6 1 15,-3-2-1-15,3-4-1 0,-1-1-2 0,-2-5-2 16,-7-9-1-16,6-5 1 0,-2-4 7 15,7-3 3-15,4-2 4 0,0-1 2 16,5 3-1-16,6-4 1 0,0 0 0 0,6 0 2 16,1 2 0-16,6 0 2 0,-2 4-1 15,7-1 1-15,-1 5 0 0,4 2-2 16,0 3-2-16,1 2 0 0,2 5-1 16,-1 4-2-16,-4 4 0 0,-1 3-1 0,4 5-1 15,1 5-1-15,-2 1 0 0,-5 6-2 16,-1 2-2-16,-1 1-1 0,-3 2-3 15,-5 1-1-15,-3 1-3 0,-2-4-4 16,-5-2-2-16,-1-2 0 0,-1-3 1 0,-1-3 0 16,-1 5 1-16,-3-2 1 0,1-1 2 15,-2-4 2-15,1-1 2 0,-2 0 2 16,4-4 0-16,-4-1-2 0,0-1-2 0,3-3-3 16,-4-2-4-16,2-2-3 0,0-8-2 15,-2-12 0-15,1-4-2 0,7 3 0 16,5-10-1-16,1 2 1 0,4-2 1 0,4 1 1 15,15-23 1-15,-7 22 1 0,0 8 1 16,-2 7 0-16,-1 3 0 0,2 3 1 16,-4 4 0-16,-1 3 1 0,-2 1 1 0,-3 5 1 15,0 0 2-15,-1 2 2 0,7 4 1 16,-4 1 0-16,3 5 2 0,0 7 0 16,1 1 0-16,0 2-4 0,-8-2-7 15,2 5-20-15,-2-4-26 0,-1-4-21 0,-3 1-26 16,2-1-30-16,-3-1-35 0,2-2-36 15,-3 0-36-15,1-4 96 0,0 0-325 16,-3-2 76-16,0-1 63 0</inkml:trace>
  <inkml:trace contextRef="#ctx0" brushRef="#br0" timeOffset="82774.3557">22733 5109 20 0,'0'0'96'0,"6"-6"37"16,0 2 14-16,-1-2 5 0,4-1 0 0,2-2-4 16,9-5-7-16,-1 0-8 0,2-3-7 15,4 2-8-15,-2-3-8 0,0 1-9 16,4 1-8-16,-6-2-7 0,5 0-5 16,-6 1-3-16,-1 1-2 0,-5 1 1 0,-3 6 4 15,-3-2 3-15,1 2 3 0,-5 1-1 16,0-1-4-16,-3 2-5 0,0 1-8 15,-3-3-7-15,-3 3-4 0,1 0-7 0,-4 3-7 16,-2-1-1-16,0 4 0 0,-9 3 3 16,-5 6 5-16,-2 4 1 0,1 4 0 15,0 5-3-15,5 1-3 0,1 3-3 16,3 2-3-16,3-1-4 0,6 1-3 0,2-3-3 16,5-5-2-16,1-1-2 0,6 0-3 15,1 7-1-15,6-5-2 0,2-1-3 16,7-4-1-16,-2-6-4 0,1-4-5 15,5-6-11-15,6-6-28 0,34-16-27 0,-5-9-24 16,-4-6-25-16,-2-8-20 0,-9-6-9 16,-4-8 2-16,-8-4 3 0,-7-7 9 15,-8-2 10-15,-3-8 14 0,-8-1 11 16,-6 19 16-16,-3 10 31 0,0 9 42 0,-1 2 21 16,-1 1 26-16,-4 6 24 0,4 3 20 15,-4 7 17-15,4 6 8 0,-1 3 4 16,-2 4-3-16,2 1-9 0,2 3-12 0,-1 3-12 15,-1 4-9-15,3 0-8 0,-9 16-5 16,2 13-4-16,-2 7-5 0,-5 40-4 16,7-17-3-16,1-7-3 0,1 32-4 0,3-18-5 15,2-13-6-15,3 35-17 0,-1-24-35 16,8 17-35-16,-7-22-27 0,3-16-36 16,-3-7-42-16,4-1-36 0,-3-5-27 15,2-7 100-15,-4-4-341 0,0-7 78 0,0-2 65 16</inkml:trace>
  <inkml:trace contextRef="#ctx0" brushRef="#br0" timeOffset="83635.9825">23247 5068 17 0,'-9'-4'96'0,"-1"1"42"0,5 1 18 16,-1 0 10-16,1 0-5 0,0 0-10 16,3 1-12-16,-3 1-13 0,3-3-10 0,2 3-6 15,0 0 0-15,2-6 1 0,5 0-4 16,4-4-7-16,15-8-7 0,23-25-8 15,2-2-10-15,0-3-12 0,16-23-14 0,-26 18-10 16,0-4-6-16,-6-6-4 0,-2-2-3 16,-4-1-2-16,-10 20 2 0,-5 10 5 15,-3 4 11-15,-2 7 12 0,1 3 15 16,-6 6 12-16,1 3 8 0,-3 3 4 0,3 2-3 16,-3 2-6-16,-1-1-7 0,0 3-10 15,1 2-8-15,0 2-6 0,-2 0-5 16,0 13-4-16,-2 5-2 0,0 16-3 15,0 3-3-15,-4 4-3 0,4 1-2 0,-2 4-3 16,-1-5-3-16,3 2-3 0,0-1-2 16,-1-4-2-16,1-4-2 0,0-4-3 15,2-8-2-15,2-3-4 0,-2-4-5 16,2-2-7-16,1-3-6 0,-2-1 2 0,1-1 0 16,2-2 0-16,1-3 4 0,0-3-1 15,5-3-1-15,2-3-2 0,6-11 0 16,1-4-3-16,2-3 1 0,-2 1 1 0,1-2 1 15,-2 2 3-15,-1 3 4 0,-1 3 4 16,-3 3 3-16,-5 3 3 0,0 4 3 16,-2 0 3-16,0 1 0 0,-3 2 1 15,-1 0 3-15,3 3 0 0,-5 1 1 0,6 1 2 16,-2 2-1-16,0 2-1 0,0 2-1 16,1 2-1-16,2 2 0 0,-2 1-2 0,2 1-2 15,-3-2 0-15,3 0-4 16,-1-1-7-16,-2-2-15 0,4-1-6 0,-2 0-14 15,0-1-4-15,2-3-6 0,2 1-7 16,-2-3-5-16,2-1-5 0,1-2-5 0,1-4-5 16,-1-4 3-16,3 0-2 0,1-8 8 15,-3 3 7-15,-3 1 7 0,0 1 8 16,0 0 15-16,-6 0 18 0,3 3 11 16,-4 0 10-16,2 2 12 0,-2 1 9 0,-1 2 3 15,1 1 3-15,-2-1 0 0,0 5-1 16,1-5-4-16,-1 5-4 0,0 0-5 15,0 0-3-15,0 0-1 0,0 0-2 0,0 0-2 16,0 0-1-16,-3 16-3 0,5-9-2 16,-1 1-2-16,3 1-3 0,3 2-2 15,2-1 0-15,0 0-1 0,3-3 0 16,-1 0-1-16,4-3-1 0,-2-1 1 0,-3-3 1 16,1 0 1-16,6-3 2 0,-4 0 4 15,2-3 3-15,-4-2 4 0,1-2 5 16,-4-2 4-16,-4-2 2 0,2-1 3 15,-4-1 4-15,-3 1 2 0,0-3 2 0,-5 2-1 16,1 2-3-16,-4-2-3 0,-3-6-4 16,-2 7-5-16,3 4-6 0,-2 2-9 15,3 1-12-15,-1 0-36 0,1 2-24 0,2 1-32 16,0 0-39-16,2 1-57 0,2 0-52 16,0 1 100-16,0-1-389 0,3 0 88 15,6-4 74-15</inkml:trace>
  <inkml:trace contextRef="#ctx0" brushRef="#br0" timeOffset="84195.4298">24515 4012 26 0,'3'-4'101'0,"-1"2"34"0,3 2 19 16,-5 0 15-16,5 5 12 0,-3 3 4 15,3 9-1-15,-3 3-7 0,2 11-13 16,1 3-12-16,-3 4-13 0,4 2-13 0,-2 1-11 15,3 3-11-15,-4-4-9 0,5 0-9 16,-1 0-10-16,0-4-9 0,1-4-10 16,0-2-11-16,-3-9-11 0,1-4-7 0,0-4-6 15,-3-2-4-15,-2-2-1 0,1-2 1 16,2-3 1-16,-2-2-1 0,-2-2-3 16,0 0-3-16,0 0-1 0,3-12 0 15,-4 4 1-15,0-2 3 0,-1 0 9 0,-4-2 10 16,1-2 4-16,-3 3 3 0,0 2 3 15,-2 0 1-15,0 3-1 0,-1 1-1 16,0 3-1-16,0 2-3 0,-5 3 1 16,1 2 0-16,0 3 0 0,1 0-2 0,-5 6-2 15,1-1-4-15,8-3-3 0,1 0-6 16,0 1-4-16,6-2-6 0,-1-1-7 16,4-1-8-16,2 0-14 0,0 0-8 15,2-2-11-15,6 0-16 0,0-3-20 0,8-2-16 16,1-1-9-16,12-5-8 0,2-3-5 15,0-3 9-15,0 0 7 0,-1-3 7 16,0 0 7-16,1 1 9 0,-3-1 4 0,-1 2 15 16,0 0 14-16,-4 2 8 0,1 3 15 15,-5 2 11-15,-4 3 5 0,-2-1 4 0,-5 3 7 16,2 1 9-16,-3 0 9 16,0 0 11-16,-1 1 10 0,0 2 6 0,-4 1 10 15,3 0 2-15,-5 1-1 0,-2 1 1 16,-1 4-7-16,-4 3-11 0,-8 7-19 0,-6 1-28 15,-3 2-68-15,-2 0-67 0,-29 17-68 16,-1-1-226-16,-4-4 71 0,-1-2 58 16</inkml:trace>
  <inkml:trace contextRef="#ctx0" brushRef="#br0" timeOffset="84476.259">22409 5718 1519 0,'-24'16'776'0,"4"-2"-396"0,7-3-228 16,10-4-103-16,7-3-40 0,14-7-7 16,20-8 4-16,85-29 10 0,14-10 15 15,13-7 17-15,9 0 13 0,10 1 7 0,6-5 3 16,0 5-2-16,6-2-4 0,-8 4-4 15,0-2-5-15,-3 5-12 0,-11-5-19 16,-3 4-22-16,-17 0-46 0,-3 7-35 16,-14 3-33-16,-19 6-41 0,-29 13-38 0,-23 5-45 15,-10 3-216-15,-8 4 75 0,1-1 63 16</inkml:trace>
  <inkml:trace contextRef="#ctx0" brushRef="#br0" timeOffset="90102.0585">24480 3723 35 0,'-36'-7'49'0,"-8"0"5"0,-38-1-2 16,-5 3-4-16,-5 4-3 0,-5 2-5 0,-41 8-4 15,8 3-5-15,2 3-4 0,1 4-3 16,4 3-1-16,-2 4 1 0,8 5 2 15,0 2 3-15,0 6 2 0,3 2-1 0,-3 6-1 16,2 4-1-16,-1 3 0 0,0 3-2 16,4 2-1-16,-1 6 2 0,9 0 4 15,5 5 8-15,2 0 5 0,6 3 5 16,8 5 4-16,3 3 8 0,7 1-5 0,9-1-4 16,7-2-5-16,25-20-6 0,0 4-5 15,8 3-5-15,10-11-4 0,6-4-3 16,6-5-4-16,11 46-65 0,12 21 57 15,3-40 5-15,23 15 2 0,-5-31 1 0,26 15 1 16,14-13-1-16,1-6-1 0,7-7 2 16,7-6-1-16,-22-19-1 0,45 5 0 15,3-11-1-15,5-6 7 0,-33-11 0 0,49-7 0 16,0-10 0-16,-4-6 1 0,6-6 0 16,-4-4-1-16,6-6-1 0,-5-4 0 15,2-4-4-15,-5-6-3 0,-8-8-1 16,2-7-3-16,-5-3-3 0,-2-8-7 0,-4-6-7 15,-5-5-5-15,-9-5-1 0,-5-3 3 16,-13-3-5-16,-13 2 2 0,-6 1 7 16,-7 4 5-16,-14 3 7 0,-20 27 16 15,-2-1 15-15,-13 15 16 0,-12 8 8 0,-3 3 7 16,-4-1 3-16,-15-35-1 0,-12 6 1 16,-26-15 0-16,-13 14-1 0,-10 12-4 15,-15 10-8-15,-13 9-7 0,-14 6-6 16,-9 8-2-16,-8 7-8 0,-11 9-6 0,-4 9-2 15,-5 10-7-15,-3 9-2 0,-1 9-5 16,7 6-3-16,8 3-3 0,13 3-15 16,19-1-40-16,14-2-42 0,41-11-55 15,21-5-81-15,9-2-178 0,10 1 67 0,10-4 56 16</inkml:trace>
  <inkml:trace contextRef="#ctx0" brushRef="#br0" timeOffset="93029.9627">21536 2259 6 0,'-2'-6'32'16,"-1"-2"13"-16,0 1 6 0,2-1 2 0,0-5 0 15,1 2-3-15,0-8-3 0,4 1-3 16,2-13-3-16,4 2-3 0,0 0-3 0,6-3-3 16,18-22-2-16,-10 12-2 15,1 9-2-15,20-16-3 0,-1 3-1 0,7 5-2 16,-1 3-1-16,4 3-2 0,-13 10-2 16,-6 5-1-16,24-8-3 0,-12 7-1 15,-8 5 0-15,-6 2-1 0,36-8 0 16,-20 7-1-16,-4 4-1 0,-8 1 1 0,5 2-2 15,34-3-1-15,-19 3 0 0,-13 3-1 16,-4 3 0-16,5 2 1 0,-4 2 1 16,2 3 1-16,35 7 0 0,-24 1-1 15,12 9 1-15,-17-1-1 0,9 10 1 0,-17-4 1 16,9 13 1-16,-2 3-2 0,-7 3-1 16,0 5 1-16,-4 2 1 0,-5 8 3 15,-1 5-2-15,-1-2 1 0,0 2 1 0,-2-1 1 16,0 3-1-16,-4 0 1 0,1-1 1 15,-2-1-1-15,-5-16 0 0,-6-8 1 16,-1-5 0-16,4 0 4 0,-5-1 1 0,10 32 0 16,-7-19-3-16,-4-11 1 0,0-4 1 15,-3-2 4-15,0 0 1 0,2 0 1 16,-4 2-1-16,3 1-2 0,-2-2-1 16,0-2-2-16,-4 3-1 0,3-3 2 15,0 0-2-15,-3-5 0 0,2-3-2 0,-1-5 1 16,-1 1-3-16,2 0 1 0,-2-2-1 15,0 0-2-15,-1-4 1 0,1-1-1 16,0-2 1-16,-1-1 1 0,2 1 0 0,0-3 1 16,-1 0 6-16,-1-3 5 0,1 2 9 15,-1-2 8-15,1 0 5 0,-1-1 5 16,1 1 2-16,-1-4 0 0,0 7 1 16,0-5-1-16,0-2-1 0,0 6-2 0,0-6 0 15,0 5-1-15,0-5 0 0,1 4 1 16,-1-4-1-16,0 4-2 0,0-4-1 15,0 0-2-15,0 4-2 0,0-4-3 0,0 0-1 16,0 0-2-16,0 0-3 0,-1 5-2 16,1-4-2-16,0-1-3 0,0 0-3 15,0 0-6-15,0 0 0 0,-12 0-2 16,6 0-1-16,-2-1-2 0,-2 1 2 0,-2 1-5 16,-5-2-1-16,-2 1-2 0,-2 0-2 15,-3 1-1-15,-7 0-1 0,-3-1 0 0,0 1 0 16,3 2 1-16,3-2-2 0,6 0-1 15,3-1 1-15,3 1 0 0,1-1 0 16,4 0 0-16,1 0-8 0,1 1-13 16,1-1-18-16,8 0-21 0,-11 0-32 0,11 0-8 15,-5 0 9-15,5 0 8 0,0 0 9 16,0 0 8-16,0 0 8 0,14-8 3 16,-1 4 7-16,4-3 4 0,11-1 5 15,1-2 2-15,-1 1 3 0,1 1 1 0,1 0 6 16,-2 1-3-16,0 1 5 0,-4 3 4 15,-5 1 1-15,-2-1 6 0,-4 3 3 16,0 0 10-16,-3 1 6 0,-2 1 7 16,-1-1 7-16,0 0 1 0,1 0 5 0,-5 1 7 15,-3-2 5-15,2 6-4 0,-2-1 4 16,-2 2-1-16,-6 4-1 0,-3 2-3 16,-5 4-8-16,-5 3-21 0,-2-1-60 0,3 1-56 15,-3 1-51-15,0-1-138 0,2-1 51 16,3-2 42-16</inkml:trace>
  <inkml:trace contextRef="#ctx0" brushRef="#br0" timeOffset="96768.1371">9371 10133 8 0,'-1'-4'33'0,"1"4"12"0,-2-1 4 0,2 1 1 16,0 0 1-16,0 0 4 0,0 0 7 15,13 0 10-15,-2 0 9 0,24 3 12 16,6-1 9-16,51 0 8 0,43-3 8 16,0-5 4-16,9-3 0 0,8 1-6 0,7 2-4 15,12 2-9-15,14 0-9 0,2 1-7 16,2 7-7-16,4-6-6 0,5-4-1 0,4-4 2 16,10 4-2-16,0-1-1 15,1-7-1-15,1 7-3 0,6-1-4 0,1-1-2 16,2-2-6-16,-10 4-6 0,-4-1-5 15,-10-1-2-15,0-3-4 0,-10 4-3 0,-9-3 0 16,-14 1 1-16,-15-1 5 0,-4 0 3 16,-16 2 4-16,-38 3 3 0,-1-2-1 15,-4 1-3-15,-3 1-3 0,-26 3-4 16,-15-1-10-16,-9 2-20 0,-4-1-47 0,-7 1-58 16,-6 1-47-16,-2 0-64 0,-4 0-242 15,-2-1 74-15,-2 0 63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116.04224" units="1/cm"/>
          <inkml:channelProperty channel="Y" name="resolution" value="1984.675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0-15T05:12:38.0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19964 1483 42 0,'0'-5'67'16,"-1"2"6"-16,-1-1-3 0,1 2-6 16,1-2-3-16,0 4 2 0,0 0 2 15,0 0 1-15,0 0 0 0,0 0 0 0,6 15 1 16,2-1 5-16,2 15 8 0,1 5 8 15,12 34 8-15,-2 10 7 0,8 36 5 0,-4 6 5 16,-3 0-1-16,1 4 2 16,-1 5-2-16,-4 6-5 0,3 0-4 0,3 1-4 15,-4-1-6-15,4 2-3 0,-2-3-4 16,2-4 0-16,2 0-6 0,-1-8-3 0,1-10-2 16,-10-40-4-16,-2-17-3 0,-2-11-3 15,-2-7-6-15,0-2-4 0,0 0-4 16,0-4-6-16,-1-4-12 0,1-3-15 0,-3-6-17 15,-3-4-40-15,1-4-8 0,-1-1-9 16,-3-6-58-16,0-3-92 0,-1 0-239 16,3-18 74-16,0-20 62 0</inkml:trace>
  <inkml:trace contextRef="#ctx0" brushRef="#br0" timeOffset="834.3737">20165 1239 34 0,'126'-50'94'0,"4"0"23"16,12-2 9-16,9-1 1 0,12 3-6 15,4 4-9-15,5 2-4 0,-6 6-8 16,2 5-7-16,-9-1-4 0,-2 7-8 16,-2 4-7-16,-6-2-11 0,-8 5-3 0,-12 4-7 15,-7 3-6-15,-43 8-5 0,-14 2-4 16,-13 1-4-16,-7 1-5 0,0 2-3 0,-3 3-4 16,3-1-3-16,-4 2-4 15,-3 1-3-15,-3 0-3 0,-1 1-3 0,-3 1-3 16,-3 3 0-16,-4-1-1 0,-1 2 1 15,-1 1 2-15,-3 1 4 0,-1 6 2 0,1 2 6 16,-5 3 0-16,2 3 2 0,-3 6 1 16,11 32 3-16,-10-14 0 0,4 23 0 15,-6 1 0-15,3 4 8 0,-5 2-3 0,-1 3 1 16,-1 3 3-16,-2 1 2 0,3 3 0 16,-2 2 1-16,1 36 6 0,-2-44 0 15,1 0 1-15,-1-2-1 0,0-1 3 16,2 0 2-16,-4-20 2 0,4 19 2 0,-2-20-1 15,2 16 2-15,-2-18-1 0,-1-9 0 16,4 31-2-16,-4-22 1 0,-3-9-6 16,1-9-2-16,1 2-3 0,-3-1-4 15,-1 5-1-15,0-4 0 0,-2 0-2 0,-2-1-1 16,1-2-1-16,0-1-2 0,-4-2-1 16,1-2-2-16,-4-2 1 0,-2-3 2 15,0 0 1-15,-4-3 2 0,-3-1 0 16,-5-3-1-16,-26 17-1 0,-3-6-1 0,-9-6-3 15,-3-1-1-15,-7-3-3 0,-41 12-3 16,0-6-4-16,-5 2-3 0,-3 1-3 16,-6-4-2-16,-2 4-2 0,3-3-2 0,1 1-1 15,1-1 0-15,6-4 1 0,37-8-1 16,-3-1-2-16,8-1-7 0,2-1-10 16,16-5-19-16,15-2-14 0,4-1-15 15,1-2-21-15,-3-2-24 0,2 3-42 0,1-4-67 16,2-3-246-16,-1 0 77 0,0-5 65 15</inkml:trace>
  <inkml:trace contextRef="#ctx0" brushRef="#br0" timeOffset="1590.2618">19402 2118 7 0,'87'-70'120'0,"11"0"52"0,10 5 19 0,2 1 4 16,0 7-5-16,-2 6-8 0,-5 1-11 16,-6 4-13-16,-31 15-12 0,-2 2-10 15,-4 1-10-15,-17 5-9 0,-6 7-9 0,-6 1-9 16,-1 3-9-16,-4-1-8 0,-1 2-8 16,-7 3-9-16,-4 1-14 0,-1 2-19 15,-4 2-27-15,-3 0-56 0,-1 0-45 16,-1 2-46-16,-3 1-42 0,-1 0-157 0,-9 9 56 15,-10 8 48-15</inkml:trace>
  <inkml:trace contextRef="#ctx0" brushRef="#br0" timeOffset="2096.0725">19278 2783 44 0,'0'0'132'15,"0"0"46"-15,39-13 21 0,22-13 14 16,9-5-2-16,33-12-5 0,1-1-11 0,1 1-11 15,-2 5-13-15,-2 0-15 0,-30 13-14 16,27-16-11-16,-34 18-10 0,-17 6-9 16,-6 2-6-16,23-12-5 0,-22 10-5 15,-7 5-5-15,-8 0-5 0,1 0-6 0,-2 4-6 16,-2-3-6-16,-5 4-6 0,-4 0-5 16,-4 1-6-16,-1 1-8 0,-4 2-13 15,2 1-16-15,-8 2-34 0,7-5-46 16,-7 5-63-16,4-3-77 0,-5 3 74 0,1 0-336 15,-7 8 78-15,-4 2 65 0</inkml:trace>
  <inkml:trace contextRef="#ctx0" brushRef="#br0" timeOffset="2609.3806">19357 3495 69 0,'12'-2'146'0,"16"-4"38"16,4-5 18-16,44-10 4 0,31-11-3 0,-2-2-8 15,4 4-10-15,-1 1-13 0,-28 10-10 16,5 3-13-16,31-10-10 0,-38 9-11 15,2 2-11-15,-2 1-9 0,-19 4-8 0,-11 2-8 16,-7 1-5-16,-4 2-6 0,-2-1-5 16,-1 1-4-16,-4 0-5 0,-6 2-5 15,-5-1-4-15,-7 2-4 0,3 0-3 0,-6 0-2 16,-2 1-1-16,1 0-1 0,-2 1 1 16,-1-1 0-16,-1-1-1 0,0 2-5 15,-4 0-7-15,3-1-14 0,0 0-21 16,-3 1-59-16,0 0-46 0,0 0-51 0,0 0-39 15,0 0-32-15,0 0 99 0,-14 6-319 16,5-1 74-16,-3 4 63 0</inkml:trace>
  <inkml:trace contextRef="#ctx0" brushRef="#br0" timeOffset="3508.6177">19511 4239 83 0,'25'-15'141'0,"44"-17"32"15,34-20 14-15,11-1 5 0,7-2-2 16,2 2-6-16,4 1-10 0,-8 5-10 16,1 2-11-16,-6 3-10 0,-10 5-7 15,-37 10-5-15,-3 1-3 0,-16 7-3 0,-8 3-1 16,-8 2-4-16,-2 0-2 0,-1 0-5 16,-4 4-5-16,-6 1-4 0,-4 2-5 15,-4 2-3-15,-2 1-4 0,0-1-2 0,-4 1-3 16,0 2-4-16,-3 0-10 0,1 1-17 15,-3 1-24-15,0 0-29 0,0 0-69 16,0 0-42-16,-14 1-66 0,4 5-62 16,-1 1 83-16,0 1-342 0,-3 2 83 0,4-1 69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116.04224" units="1/cm"/>
          <inkml:channelProperty channel="Y" name="resolution" value="1984.675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0-15T05:12:56.8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9044 7290 5 0,'141'-7'20'15,"-7"-5"8"-15,-7-5 4 0,-6-4 3 16,-8-6 1-16,-5-5 4 0,-9-7-1 16,-1-4-1-16,-8-4 0 0,-3-5 0 0,-3-6-2 15,-7-5-1-15,-4-6-1 0,-25 16 1 16,13-26 0-16,-21 22 0 0,-3-7 1 16,-5 0 2-16,-7-5 3 0,-9-1 3 0,-8 11 2 15,-6 7 0-15,-7-30 2 0,-13 0 0 16,-21-22-5-16,-10 11-5 0,-15 10-6 0,-20 6-3 15,-7 8-3-15,-11 8-1 16,-15 14 1-16,-14 9-1 0,-19 15 0 0,-9 11-2 16,-13 15-3-16,-5 17-2 0,-2 15-2 15,-8 16-1-15,-2 13-1 0,1 8-6 16,2 11-12-16,7 10-22 0,15 7-16 16,7 3-22-16,17-1-29 0,11 3-84 0,16-1 29 15,9 6-97-15</inkml:trace>
  <inkml:trace contextRef="#ctx0" brushRef="#br0" timeOffset="984.1567">8377 5481 16 0,'-128'27'27'0,"8"12"3"16,13 3 1-16,0 7-2 0,5 4-2 0,6 4-2 15,1 8-3-15,3 4-3 0,3-1-1 16,1 7-3-16,5 0-1 0,5 1-2 15,6-2-2-15,4 4-1 0,1 0-1 16,6 0-2-16,5 1-2 0,21-17-1 0,-1 3 0 16,6 2 0-16,5 3-3 0,3-1-2 15,12-16-5-15,5-6 0 0,4-7-4 16,4 2-2-16,16 33 2 0,9-7 3 0,14-11 6 16,31 10 4-16,-17-28 6 0,41 6 7 15,11-14 6-15,8-9 4 0,11-9 5 16,10-8 1-16,10-6 2 0,9-9 2 15,-1-1 0-15,13-7 0 0,3 0-1 16,1-9-2-16,0-2-1 0,-9-3-1 0,-4-5-2 16,-10-1-1-16,4-5-1 0,-6-3-2 15,-7-3-2-15,-5-4-2 0,-14 0-1 16,-9-3-1-16,-7 0 1 0,-7-4 2 0,-6 0 6 16,-13 0 8-16,-29 14 10 0,-1-4 8 15,-6-3 8-15,2 0 8 0,-10-4 8 16,-10 11 6-16,-12 5 0 0,-4 3 1 15,-8-6-1-15,-3-1-5 0,-24-67-5 0,-14 15-7 16,-16 15-8-16,-19 14-4 0,-9 9-8 16,-12 14-5-16,-7 5-7 0,-16 9-8 0,-9 8-9 15,-12 17-28-15,-1 14-55 0,-11 9-38 16,-4 18-46-16,-6 15-143 0,0 12 49 16,-8 13 41-16</inkml:trace>
  <inkml:trace contextRef="#ctx0" brushRef="#br0" timeOffset="7013.0243">11122 7774 19 0,'-12'-20'28'0,"-7"0"3"15,-1 0 2-15,-3-1 3 0,-4 2 3 16,-26-19 2-16,8 12 1 0,10 7 1 15,-29-10-2-15,2 3-1 0,12 9-2 0,-18-6-2 16,16 7-4-16,-24-3-1 0,4 4-5 16,0 1-1-16,13 3-5 0,-17 1-1 15,15 3-3-15,-20 0-1 0,-2 3-3 0,16 4-2 16,-24 3-1-16,-1 4-1 0,-31 5-1 16,42-1-2-16,-1 3-1 0,-34 9-3 15,36-4-3-15,-28 10-6 0,36-6-4 16,-34 13-3-16,35-8-3 0,-29 14-6 0,0 1-2 15,9 2-2-15,-4 2-1 0,5 2 1 16,28-14 4-16,-28 19 2 0,7 0 0 16,-2-6 1-16,25-12 2 0,0 5 2 15,-19 14-2-15,21-14 3 0,5 1-1 0,-4 2 3 16,5 1-3-16,2 0 10 0,1-1-8 16,2 1 2-16,15-9 1 0,-10 8 4 15,14-7-3-15,8-9-2 0,2 0 1 16,7 0 0-16,-2 4 0 0,6 1 0 0,2 1 1 15,5 1 0-15,5 1 3 0,5 3 2 16,20 26 6-16,10-7 3 0,6-9 5 16,8-3 5-16,34 8 5 0,6-13 6 0,12-6 4 15,3-6 4-15,9-2 4 0,11-2 2 16,10-3 2-16,7-4 1 0,6 0-1 16,-1 0-1-16,7-2-3 0,-5 0 0 15,8-3-2-15,5-1-1 0,0-2-1 0,-1-3-1 16,1-3-1-16,3-5-1 0,-4-1 1 15,-3-5-1-15,-2-4 0 0,-1-3-1 16,-9-8 0-16,-9-3 0 0,-6-3 1 16,-5-6 2-16,-10-2 2 0,-9-6 1 0,-3-10 4 15,-8 2 4-15,-4-7 5 0,-7 0 3 16,-8-3 3-16,-8-3 0 0,-20 15-1 16,11-24 0-16,-17 17-1 0,-8-2-1 0,15-27-3 15,-24 21-1-15,-2-4-2 0,-9-5-3 16,-6 0-3-16,-6 12-3 0,-7 4-1 15,-15-65-3-15,-2 40 1 0,-25-22 0 16,-11 9-3-16,-11 11-6 0,-15 10-1 0,-17 11-3 16,-15 9 2-16,-10 9-8 0,-15 12-6 15,-20 12-2-15,-8 13 0 0,-20 12-4 16,-5 13-3-16,-5 13-5 0,-6 12-7 16,-4 12-13-16,4 14-26 0,-1 11-31 0,3 17-32 15,6 6-38-15,7 10-117 0,6 13 45 16,10 7 38-16</inkml:trace>
  <inkml:trace contextRef="#ctx0" brushRef="#br0" timeOffset="12805.0257">15328 5666 34 0,'-27'130'65'0,"12"-1"12"16,4 0 2-16,11-34 0 0,6 39-2 16,11-7-2-16,10-3-3 0,5-4 1 0,8-7-2 15,7-5-5-15,6-8-2 0,9-8-6 16,6-6-2-16,10-10-6 0,3-4-2 16,9-10-5-16,12-4-1 0,6-4-1 15,8-5-3-15,5-14-2 0,5-6 1 0,4-11 2 16,5-7 1-16,7-4 0 0,8-9-2 15,1-6-3-15,-1-9 2 0,6-11 1 16,-1-8 3-16,5-8 1 0,-1-6 0 0,3-8-3 16,-2-5 1-16,-1-4-2 0,4-7-4 15,-1-6-2-15,-4-6-2 0,0-9-2 16,-4-10-2-16,-7 0-4 0,-4-12-7 16,-6-7-10-16,-7-6-8 0,-9-6 0 0,-11-3-13 15,-11-1 5-15,-11-5 10 0,-13 5 1 16,-7 5 4-16,-12 5 8 0,-11 2 9 15,-13 0 7-15,-7 4 5 0,-14-2 3 16,-10 30 1-16,-19-43 1 0,-10 9 4 0,-15 6 1 16,-15 9-1-16,-14 7-1 0,-20 5 2 15,-19 7-6-15,-19 9-7 0,-15 13-6 0,-21 13-3 16,-18 18-3-16,-22 14-4 0,-22 16-2 16,-17 22-3-16,-12 20-2 0,-8 17-2 15,-11 22-3-15,-6 15-2 0,3 20-2 16,3 3-1-16,5 23-8 0,10 2-12 0,19 1-33 15,28 0-26-15,30-6-35 0,32-7-40 16,35-12-193-16,34-10 59 0,33-8 48 16</inkml:trace>
  <inkml:trace contextRef="#ctx0" brushRef="#br0" timeOffset="14120.4356">16684 5824 60 0,'178'-19'104'0,"14"-4"22"0,10-6 10 0,20-2 2 16,10-9 0-16,3 0-5 0,9-3-4 16,10 1-8-16,6-1-5 0,-3 4-9 15,-3 1-9-15,-1 1-6 0,0 1-5 0,-9 0-8 16,-9 3-6-16,-13 1 0 0,-11-1-7 15,-5 3-7-15,-16 0-4 0,-19 0-6 0,-11 3-4 16,-21 1-6-16,-16 2-3 0,-43 9-3 16,-5 1-3-16,-19 4 0 0,-16 2-2 15,-9 1-1-15,-9 2 0 0,-3 1 1 16,-5 1 3-16,-1 1 6 0,-3-1 10 0,-4 1 9 16,0-1 2-16,-4 1-4 0,0-1-7 15,-2 0-7-15,-3 0-7 0,0-3-6 16,-6 0-3-16,-2-3-7 0,-12-2-7 15,-1-1-10-15,-2 1-17 0,-1 0-9 0,-5 0-4 16,-3 1-2-16,-34-9-4 0,-2 2-1 16,-3 1-8-16,-2 4-3 0,-4 1-11 15,-4 2-8-15,-7 1-7 0,0 2-6 0,1 1-3 16,-6 0 5-16,2 3 3 0,-1-2 11 16,6 2 5-16,26 1 9 0,17-1 16 15,12 0 27-15,8 1 19 0,8 0 3 16,6-1-4-16,7 2-5 0,6-1 0 0,-1 1 0 15,40-4 3-15,4 2 1 0,50 4 5 16,39 6 1-16,-4 9 3 0,-10 5-2 16,-11 7-2-16,-34-3-1 0,20 16-2 0,-33-7 0 15,-3 6 1-15,-9 1-1 0,-7 8-8 16,-14-10-29-16,-15-1-40 0,-9 2-41 16,-11 41-67-16,-35 38-111 0,-24-6 48 0,-23-15 39 15</inkml:trace>
  <inkml:trace contextRef="#ctx0" brushRef="#br0" timeOffset="23990.1822">9779 11796 23 0,'-39'-7'64'0,"-3"2"22"16,-38-3 11-16,19 3 8 0,8 1 3 15,-33 1 4-15,-2 0-4 0,19 3-6 16,-20 0-8-16,1 3-8 0,4-2-8 0,-1 5-11 16,0 1-8-16,-2 1-8 0,-2 3-4 15,-31 6-7-15,44-5-5 0,1 5-4 16,0 1-6-16,-5 3-2 0,-23 11-3 0,35-9-5 15,-2 4-3-15,1 0-1 0,4 4-2 16,1 0-2-16,3 1-1 0,1 2-1 16,2 0-4-16,7 3-3 0,0 2-1 15,13-7 2-15,-9 10-4 0,15-6 0 0,-8 14 2 16,11-11-2-16,8-6 0 0,4-1-2 16,2 0-2-16,2 3 4 0,1-1-1 15,5 5-3-15,2 1 1 0,5 2 0 16,4 2-1-16,10 34 5 0,5-5 1 0,5-4 5 15,9-5 9-15,4-3 2 0,25 17 4 16,-14-28 1-16,24 15 1 0,-12-27 1 16,34 14 4-16,-2-6 3 0,-15-21 4 0,35 8 1 15,6-6 6-15,7-12 1 0,6-7 4 16,8-3-2-16,1-6 1 0,2-9 0 16,4-3-1-16,-5-7-1 0,-3-2 0 15,2-10-1-15,-1-2-2 0,-8-5 2 0,-1-3-1 16,-5-4 7-16,-9-6 3 0,5-5 2 15,-5-5 10-15,-9-1-3 0,1 1-1 16,-10-2-3-16,-6-1-4 0,-4 3-2 16,-6 0-3-16,-5 0-1 0,-26 14-1 0,11-25 2 15,-19 19 2-15,-6 1 3 0,-4-4 1 16,-2-4 4-16,-16 13 3 0,-5 3 0 16,-3 6 0-16,-8-5 1 0,-7-35 0 0,-11 3-3 15,-22-19-3-15,-9 12-2 0,-13 11-5 16,-14 9-3-16,-6 7-6 0,-15 11-4 0,-7 6-5 15,-18 12-5-15,-6 5-3 16,-11 10-3-16,-8 10-4 0,-12 10-4 0,-16 8-4 16,0 8-17-16,-6 13-12 0,-7 13-27 15,-1 15-25-15,2 14-30 0,1 14-36 16,16 8-34-16,7 8-49 0,18 5 82 0,17 4-314 16,25-8 76-16,16-12 64 0</inkml:trace>
  <inkml:trace contextRef="#ctx0" brushRef="#br0" timeOffset="26230.4166">10301 14704 16 0,'-15'-10'37'0,"-5"-3"9"0,1-2 1 0,-3 1 1 16,1 2-3-16,-4-3-3 0,1 2-4 16,-4-1-4-16,-2 0-4 0,-1 0-4 15,-2 2-3-15,-3-1-3 0,-35-7-3 0,2 1-2 16,12 6-1-16,-16-1 1 0,-1 0 3 16,17 6 3-16,-21-5 4 0,1 2-1 15,-2 3 3-15,16 3 3 0,-19 0 2 16,16 1 2-16,-18 3 0 0,17 0 0 0,-19 3-1 15,19 0 3-15,-18-1-4 0,-3 3-4 16,5 1-4-16,1 2-2 0,20 0-3 16,-17 1-2-16,-2 2-2 0,3 0-2 15,1 2 0-15,17-3-3 0,-16 3-1 0,-2 1-1 16,4 1-1-16,18-5-2 0,-22 9-1 16,7-1-1-16,1 1-1 0,1 2 0 15,0 0-1-15,-1 3-1 0,6 3-4 16,3 0 3-16,2 4-2 0,2 1 0 0,-1 0 2 15,-1 1 0-15,2 0 1 0,15-6-4 16,-10 8 2-16,10-7-1 0,11-3 1 16,-21 16 2-16,14-10-4 0,6-5 1 0,9-3-3 15,-25 21 2-15,17-13-2 0,10-6 3 16,2-3-5-16,-1 0 2 0,2 2-2 16,5-2-7-16,-2 1 9 0,2 2 0 15,4 0-4-15,1 0 3 0,1-3 2 0,2 0-2 16,4-1-4-16,0 0 8 0,0 1-2 15,3 12 4-15,0-3-1 0,2 2 0 16,3-2 0-16,2-1-5 0,1 1 8 0,6-3-1 16,-2 1-4-16,6 1 5 0,19 20-1 15,4-4 0-15,-7-11-2 0,15 6 3 16,7-3 2-16,5-1 2 0,2-4 2 16,4-2 1-16,28 9 0 0,-24-14 0 15,31 5 4-15,-27-10-1 0,39 8 3 0,-39-11 0 16,37 6 2-16,-29-9 3 0,38 5-4 15,-34-10 7-15,0 0 7 0,43 2 1 0,-38-6 1 16,40 0-2-16,-40-4 1 0,41-5-6 16,-39 0 3-16,35-5 1 0,2-3 2 15,-45 1-2-15,33-7 2 0,-34 4 0 16,40-5-1-16,-6-3-1 0,-3-1 1 0,-5-2 0 16,1 0-2-16,-3-2-1 0,-2-3-1 15,3 0 6-15,2-5-3 0,-7-4 0 16,10 0-1-16,1 1-3 0,3-4-1 0,1-1-2 15,-3-2 1-15,-3-2-4 0,-5 2-1 16,-3 0-4-16,1-2 2 0,-16 0-1 16,-3-1-1-16,-24 12-1 0,24-18 1 15,-31 16 0-15,21-16-2 0,-28 13-1 0,-1-1-1 16,-5-1 0-16,-14 10 3 0,-4 2 1 16,-8 3 2-16,10-29 2 0,-12 11-1 15,-9 3 4-15,-7 5 2 0,-5-4 0 16,-17-34-2-16,-19-24-1 0,-17 13 1 0,-11 12 0 15,-13 6-1-15,-6 7-1 0,-22 6-3 16,-12 9-1-16,-10 7-2 0,-14 12-4 16,-9 11-4-16,-14 13-4 0,-5 15-3 15,-8 15-8-15,-5 17-21 0,2 13-33 0,-2 15-39 16,-8 16-42-16,0 17-179 0,2 15 54 16,2 6 45-16</inkml:trace>
  <inkml:trace contextRef="#ctx0" brushRef="#br0" timeOffset="30019.1709">12032 6388 36 0,'13'147'58'0,"3"-7"15"0,-6-4 4 15,-3 0 2-15,2 0 0 0,-1 2-3 16,-2 0-6-16,-3 4-3 0,-1 10-6 0,3-4-2 16,-4 3-5-16,-1 4-3 0,0 2-4 15,-6 1-3-15,3 3-2 0,-2 9-4 16,1-5 1-16,-3-2-1 0,2 1 1 0,-2-3 1 15,4-4-1-15,3-1 1 0,-4 0 2 16,7-2 8-16,-2-10 4 0,1 1 0 16,1 0-1-16,2-5-1 0,0-3 0 15,2-2-3-15,-3-4 2 0,4 2-2 0,2-4 3 16,-1 0 2-16,0 4-1 0,-1 2-1 16,1 3-3-16,-5 0 0 0,3-2-3 15,-3 4-4-15,2 0-2 0,-1-9 0 16,-1-37-3-16,-4 41-2 0,-3-38-3 0,2 39-2 15,-2-42-2-15,0 37 1 0,-3-41-4 16,-1 41-3-16,2-2-4 0,3-40 1 16,2 5-1-16,-3 39-1 0,0-44 1 15,0 2 3-15,-2-1 3 0,3-3 5 0,1 8 5 16,1-6 3-16,-1 4 0 0,2 0-1 16,1 0 2-16,3-3-3 0,-1-1-2 15,5-1-3-15,-2 0-3 0,2 0 0 0,-2-2-3 16,1-1-2-16,-2-23-2 0,-2-12-2 15,-3-5-3-15,5-2-3 0,-4 1 0 16,2 2-2-16,0 0-2 0,1 37 1 16,0-20-1-16,-2-9 1 0,-1-9 0 0,5 38-2 15,-5-20-6-15,3-13-5 0,-3-5-14 16,0 0-6-16,-1 0-4 0,3-2-7 0,-2 0-13 16,-1-2-3-16,0-3-28 0,-1 0-32 15,0-10-37-15,0-6-53 0,0-5-200 16,0-4 67-16,-1-8 55 0</inkml:trace>
  <inkml:trace contextRef="#ctx0" brushRef="#br0" timeOffset="42425.1278">10072 6186 22 0,'93'-64'70'0,"3"-9"21"0,5-4 11 0,0 0 1 16,-4 0-2-16,-4-1-7 0,-3-1-6 16,-5 7-8-16,-6 6-7 0,-25 20-7 15,-2 1-7-15,1 2-6 0,-1 2-6 0,-14 13-8 16,-9 4-11-16,-4 6-15 0,-2 3-31 15,2 2-49-15,-6 4-35 0,-1 3-55 16,-5 5 25-16,-1 2-87 0</inkml:trace>
  <inkml:trace contextRef="#ctx0" brushRef="#br0" timeOffset="43353.0408">12126 8934 12 0,'136'15'39'16,"-4"-1"11"-16,-3-1 3 0,-40-4-3 16,38 0-4-16,-35-4-6 0,4-3-6 15,0-3-3-15,0-2-2 0,-6-4-5 0,-1-1-2 16,-8-2-2-16,-5-2-2 0,-23 3-1 16,-7 0-1-16,-13 2-1 0,2 1 0 15,-1-1-2-15,-13 3-1 0,-1 0 0 16,-4 1 1-16,-4 0 8 0,-2 1 13 0,-2 0 14 15,-2 2 8-15,1-1 2 0,-3-1 0 16,-4 2-5-16,11-1-6 0,-11 1-6 16,5-1-8-16,-5 1-11 0,9 0-14 15,-8 0-24-15,3-1-26 0,-4 1-17 0,5 0-15 16,-5 0-72-16,0 0-95 0,6 0 79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116.04224" units="1/cm"/>
          <inkml:channelProperty channel="Y" name="resolution" value="1984.675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0-15T05:14:47.3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2375 10843 26 0,'-2'-1'40'0,"-1"-2"7"0,3 3 1 15,-1-3-2-15,1 3 0 0,5-6 3 16,3 1 2-16,5-1 3 0,12-5 5 0,7-1 4 16,35-10 4-16,8 1 2 0,35-7 11 15,-28 8-6-15,39-4-3 0,1 1-3 16,5 4-4-16,3 2-6 0,-4 2 2 0,13 1-5 15,10 4-4-15,1 1-4 0,2 2-2 16,2 2-2-16,-2-1-1 0,2-2 0 16,-9 6 2-16,3-2 3 0,-7 1 0 15,-3 0 4-15,-4-1 2 0,-39 2 2 0,3 1 4 16,33-3 2-16,-38 2 1 0,1 2 1 16,-4-2-1-16,5 2-1 0,-6 0-1 15,2-2-2-15,-5 2-4 0,-18 2-5 0,-11-2-2 16,29 1-2-16,-25-1-3 0,-14 0-3 15,-6 0-3-15,-3 0-2 0,0 0 2 16,1 1-4-16,-6-1-5 0,-5 1-2 0,-7-1 2 16,1 0-5-16,-5 0-1 0,1 0-1 15,-5 0-4-15,-1 1 1 0,-3-1-2 16,-2 0 0-16,2 0 0 0,-4 0 0 16,0 0-1-16,0 0 0 0,-1 0-1 0,2 0-3 15,-6 0-12-15,0 0-53 0,10 0-66 16,-5 1-52-16,-3 1-37 0,3 0-189 15,0 3 67-15,4 3 56 0</inkml:trace>
  <inkml:trace contextRef="#ctx0" brushRef="#br0" timeOffset="2131.4245">12434 10700 36 0,'137'8'58'15,"-5"1"10"-15,-1-1 0 0,5 0-1 16,0 1-2-16,-3 0-5 0,-2 0-3 16,5-2-4-16,-4 0-3 0,2 0-3 15,1-2-2-15,3 0-1 0,3 0-1 0,1-4 0 16,0 1-2-16,0-2 1 0,4-2-3 16,-4 2-1-16,4-1 3 0,0-1-8 15,3 0-3-15,0-2-2 0,-3-1-1 16,-8 0-4-16,3-4 0 0,-4 0-1 0,0-4-4 15,-3-5-1-15,4-4-2 0,-2-2 0 16,-4-5-1-16,-2-8-1 0,-6 0 0 16,-1 0-3-16,-9-2 1 0,-7 1-1 15,-2 0-1-15,-4-1 0 0,-2-1 0 0,-6-3-1 16,-2-2-1-16,-5-4 0 0,-23 12 0 16,22-14 1-16,-30 13 1 0,-1-4 3 15,-5-3 3-15,-4 0 1 0,-14 8 7 0,-11 2-3 16,-3 4-4-16,-6-5-4 0,-4-3-4 15,-6-2-5-15,-14-37-14 0,-25-19-16 16,-16 8-3-16,-17 12-8 0,-18 9-3 16,-11 3 0-16,-14 3-1 0,-14 1 0 0,-4 2 4 15,-11 1 3-15,-8 4 3 0,-8 2 4 16,-11 4 1-16,-5 0-1 0,-7 5 3 16,-11 2 2-16,-9 6 2 0,-11 5 0 15,-9 3 1-15,-13 5 1 0,-4 5 2 0,1 6 3 16,-10 10-4-16,-8 1 4 0,-4 5 0 15,1 8 5-15,-1 5-3 0,-2 7 0 16,4 5 1-16,3 9-1 0,13 8 3 0,6 3 2 16,8 7-2-16,9 12-1 0,15 4 4 15,15 3 5-15,14 4-4 0,16 6 2 16,10 3-2-16,15 4 1 0,15 4 0 16,13 1 4-16,14 2-2 0,16 6-3 0,13 7 3 15,16 4 1-15,15-3 3 0,14 5 1 16,17-31 0-16,12 41 2 0,17-8 0 15,22-7 0-15,18-8 2 0,21-5 1 16,15-10 1-16,22-11 0 0,14-2 2 0,20-16 1 16,11-9 0-16,20-13 1 0,18-16-2 15,14-12 1-15,11-12-1 0,12-9 1 16,15-12-1-16,5-11 0 0,5-10 0 0,-6-6 1 16,6-7 1-16,-3-7-2 0,0-6-1 15,1-3-2-15,5-2 0 0,3-4-2 16,-5-2 0-16,-4 2 2 0,-10-3 4 15,-2 6 3-15,-9 2 3 0,-10 4 1 0,-16-3 1 16,-8 2 1-16,-9 4-1 0,-9 1 1 16,-12 1 1-16,-18 4 1 0,-11 0 3 15,-15 2 4-15,-13 3 3 0,-13 0 3 16,-17 0 5-16,-13 0 4 0,-30 13 1 0,-11-4 1 16,-14 6-1-16,-12 3-3 0,-8 1-5 15,-13-3-7-15,-29-62-6 0,-33 14-9 16,-24 3-5-16,-23 7 3 0,-21 10-5 15,-19 5-3-15,-21 6-3 0,-18 6-12 0,-14 6-7 16,-15 6 1-16,-20 7-10 0,-13 9-2 16,-8 3-7-16,-7 2-10 0,-12 9-3 15,-13 2 2-15,2 6 4 0,0 3 2 0,1 4 5 16,-7 2 2-16,5 6 0 0,10 5 6 16,0 4-1-16,10 2 3 0,12 4 3 15,15 6-4-15,15 4-1 0,15 11-10 16,15 1-6-16,11 4-17 0,18 3-11 0,14 5-17 15,17 7-55-15,15 4-95 0,16 3 79 16</inkml:trace>
  <inkml:trace contextRef="#ctx0" brushRef="#br0" timeOffset="3112.4363">19140 9339 1 0,'-19'-24'29'15,"-29"-17"11"-15,-11 5 1 0,-33-15-1 16,-8 8-3-16,-6 2-3 0,-5 2-3 16,-11 0-3-16,-3 3-2 0,-13 1-4 0,-7-1-4 15,-7 5-1-15,-5-2-2 0,-5 3-1 16,-9 0-2-16,2 5 0 0,-8-1 0 15,-3 5-1-15,-7 2-1 0,-1 4 0 0,2 2-2 16,-6 5 0-16,-10 4-2 0,-8 5 0 16,-3 6-1-16,-3 2 0 0,0 7 0 15,0 4-1-15,-3 6-1 0,-1 7 0 16,7-2-1-16,5 6 0 0,5 5 0 0,8 4-1 16,1 5-1-16,12 2 0 0,15-1 1 15,7 0-1-15,12 6 2 0,8 3-1 0,11 3-3 16,8 2 0-16,9 2-1 15,5 2 0-15,9 3 0 0,9 0-3 0,8 2-1 16,11 4 3-16,11 3 0 0,11 7 1 16,18-20 2-16,10 4 0 0,6 1 1 0,5 9 0 15,12 0 1-15,12 2 0 0,19 26-1 16,16-13 1-16,16-9 0 0,14-10 1 16,20-9 3-16,12-9-1 0,17-7 0 15,16-5 3-15,14-8-2 0,14-1 1 0,17-3 1 16,15-5 0-16,7-4 0 0,10-3 1 15,6-7 1-15,11-4 0 0,4-6 1 16,-2-6-1-16,5-5 3 0,5-8-1 16,7-3 0-16,0-11-2 0,-4-7-1 0,1-5 2 15,0-11-2-15,-3-4 1 0,-9-5-3 16,-8-4 0-16,-5-5-1 0,-6-5-2 16,-8-4 0-16,-8-2 0 0,-12-7-3 0,-13 0-1 15,-7-2-1-15,-10-1-1 0,-5-7 6 16,-13 5 3-16,-16 1 7 0,-15 1 11 15,-17 3 15-15,-11 2 13 0,-14 1 12 16,-12 4 15-16,-29 19 10 0,-11-5 2 0,-15 11-1 16,-7 4-7-16,-14-29-7 0,-34-28-7 15,-29 6-4-15,-34 8-8 0,-39 6-7 16,-34 10-7-16,-27 11-7 0,-39 7-4 0,-38 11-4 16,-29 18-6-16,-30 11-14 0,-33 25-25 15,-18 16-29-15,-23 25-26 0,-16 20-44 16,-2 25-143-16,-16 20 42 0,2 20 37 15</inkml:trace>
  <inkml:trace contextRef="#ctx0" brushRef="#br0" timeOffset="4005.0468">13933 10818 5 0,'252'-16'51'0,"6"-3"19"0,14 0 10 16,13-2 5-16,14-3 4 0,-5-3 0 16,-4 0-1-16,5-3 5 0,1-1-5 15,-13-4-4-15,-13-1-3 0,-4 2-2 0,-13-1-5 16,-8 1-2-16,-21 0-5 0,-18 0-3 16,-15 5-4-16,-15 2-5 0,-17 2-2 15,-22 0-7-15,-22 5-4 0,-44 8-2 16,-22 5-5-16,-15 0-16 0,-9 4-58 0,-11 1-97 15,-5 2-103-15,-9 0 39 0,0 0 33 16</inkml:trace>
  <inkml:trace contextRef="#ctx0" brushRef="#br0" timeOffset="4375.4556">16216 10933 27 0,'345'-52'74'0,"-11"0"26"16,-14-4 11-16,-13 3 2 0,-25 1-3 16,-21 3-9-16,-29 6-6 0,-18 3-6 15,-17 6 3-15,-28 7-16 0,-24 6-16 0,-23 7-26 16,-48 4-38-16,-27 6-84 0,-18 1-77 15,-11 3 27-15,-8 1-91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116.04224" units="1/cm"/>
          <inkml:channelProperty channel="Y" name="resolution" value="1984.675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0-15T05:19:40.9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21337 9596 9 0,'-4'28'29'0,"3"-4"14"16,4 0 9-16,1 8 7 0,8 0 6 15,4 0 6-15,15 25 7 0,-1-19 5 0,-2-9 4 16,21 15 2-16,2-9-1 0,4-2 1 16,-11-12 0-16,21 4 3 0,-12-9 1 15,18 1-1-15,6-6-1 0,-15-5-3 16,26-6-3-16,1 0-3 0,2-3-4 0,-1-5-4 15,30-8-3-15,-37 3-4 0,2-1-7 16,25-11-2-16,-39 4-3 0,2-3-2 0,2-4-4 16,-5-1-1-16,27-14-7 15,-35 14-1-15,-2-6-1 0,-2-2-1 0,-3-1 0 16,-5-5 1-16,-3-1 0 0,-5-1 0 16,-12 5 1-16,5-15 0 0,-14 12 0 0,-3 5 2 15,-8 6 0-15,-4-4 0 0,-3-3-2 16,-4-1-3-16,-8 0-1 0,-18-31-3 15,-9 8-4-15,-11 11-5 0,-32-7-5 16,16 26-4-16,-46 0-3 0,28 13-4 0,-12 13-1 16,-42 9-3-16,-3 12-2 0,-4 5 0 15,0 7-2-15,1 8-7 0,1 2 4 16,5 5-2-16,14 2-6 0,13 2-5 16,12-1-15-16,35-10-14 0,6 3-28 0,17-6-33 15,12-1-31-15,8 0-25 0,4 5-33 16,8 4-173-16,6 5 61 0,16 37 52 15</inkml:trace>
  <inkml:trace contextRef="#ctx0" brushRef="#br0" timeOffset="2755.0688">11952 10912 1 0,'-16'-19'37'0,"-2"1"17"0,2-1 8 0,-4 2 0 15,0 1-1-15,-3 0-3 0,1 1-4 16,-2-1-5-16,-4 4-3 0,0 2-4 15,-6 0-5-15,-3 5-4 0,-1 1-4 16,-4 5-2-16,-3 3-3 0,-31 10-3 0,2 5-2 16,10 8-2-16,-1 2-3 0,9 6-1 15,0 4 0-15,7 4 0 0,1 2 0 16,8 3-1-16,11-9 2 0,8-2 0 16,-4 24 0-16,9-14 1 0,5-6 0 0,9-6 0 15,3 2-1-15,2 1 0 0,7-1-1 16,18 30 4-16,-6-23 7 0,19 6 6 15,6-10 6-15,-6-12 6 0,-1-11 6 0,33 6 3 16,2-9 5-16,9-5 0 0,-19-8 0 16,24-3 0-16,0-7-2 0,32-12-2 15,-7-5-3-15,-10-6-2 0,-29 6-1 16,25-16-3-16,-7-1-3 0,-32 4 1 0,25-15-1 16,-32 12-1-16,25-20 0 0,-25 17 0 15,-10-2 0-15,2-3 3 0,-10 0-1 16,-8 7 0-16,-10 5 1 0,-5 3 0 15,9-31 3-15,-10 15 5 0,-9 12 4 0,-6 2 3 16,-4 3-2-16,-6-2-3 0,-25-20-4 16,-10 7-4-16,-9 11-6 0,-6 11-4 15,5 16-4-15,4 8-5 0,-75 14-3 0,2 11-4 16,1 13-2-16,5 12-2 0,3 10-1 16,3 3-2-16,0 12-7 0,14 8-22 15,13-4-35-15,17 5-36 0,11 5-47 16,28-21-58-16,11 6-195 0,15-10 66 0,12 26 53 15</inkml:trace>
  <inkml:trace contextRef="#ctx0" brushRef="#br0" timeOffset="7311.8293">12038 13902 6 0,'-13'-6'34'0,"-5"0"11"0,2 0 3 0,-10-2-3 15,-3 2-2-15,-2 2-5 0,-1 1-5 16,-5 2-2-16,0 1 1 0,2 1 0 15,-4-1 0-15,-1 2 0 0,-2 1-1 0,0 1-2 16,2 0-2-16,0 2 0 0,-1 1-3 16,3 1 1-16,0 0 2 0,1 2-2 15,-1 1 0-15,4 0-1 0,-1 3-1 16,2 1-2-16,-1 2-4 0,7 1-1 0,-2 1-2 16,1 2-3-16,1 2-1 0,5 0 0 15,2 1-1-15,1 3-2 0,6 0-1 16,-1 3-1-16,8-2 0 0,0 3 0 15,6-3 0-15,1 5 0 0,7 2 2 16,2-1 4-16,3 0 4 0,22 26 1 0,-5-19 2 16,10 6-2-16,7-6 2 0,-11-12 1 15,1-8 3-15,24 5 2 0,-6-12 6 16,-11-3 6-16,37-3 2 0,-15-8 7 16,22-2 0-16,-2-8-2 0,0-3-2 0,32-8-2 15,-38 2-2-15,-2-3-2 0,25-10-1 16,-34 5-1-16,-1 0 0 0,0-2-2 15,-3-2 3-15,1-1-1 0,-6 1 2 0,-7-3 2 16,-12 6 3-16,-11 4 2 0,-3 1 2 16,15-20 5-16,-13 8 7 0,-10 7 7 15,-3 1 4-15,-5-1 1 0,-3-4 1 16,-6-2 2-16,-3 2 5 0,-6-1 2 16,-4 2-1-16,-8 0-2 0,-25-23-1 0,-10 13-4 15,1 8-4-15,-14 7-6 0,-2 6-6 16,10 10-7-16,6 8-5 0,-37 6-5 15,-38 11-4-15,10 10-5 0,4 7-4 0,4 8-10 16,8 7-12-16,5 8-34 0,1 3-27 16,9 3-43-16,12 4-49 0,9 6-53 15,22-17-228-15,-13 29 72 0,22-20 60 16</inkml:trace>
  <inkml:trace contextRef="#ctx0" brushRef="#br0" timeOffset="71635.7617">13023 10689 3 0,'0'0'33'0,"-3"-1"13"0,3 1 6 15,0 0 0-15,0 0-2 0,0 0-1 16,0 0-1-16,0 0 0 0,0 0 2 16,0 0 2-16,0 0 2 0,0 0 1 15,0 0-1-15,0 0 0 0,0 0-3 0,12 3-1 16,-6-3-2-16,4 1-1 0,-1 1-3 16,1 1-1-16,4 0-2 0,3 1-3 15,0-2-3-15,0 2-4 0,1-1-2 0,11 3-2 16,-3-2-2-16,-4-2 0 0,8 2 3 15,2 0 1-15,-1-1 2 0,4 0 0 16,-2-1 0-16,3-1-3 0,-2 1 0 16,2 0 0-16,-2-1-3 0,6 0-2 0,-3-1-2 15,2 1 2-15,-3-1-3 0,6 0 1 16,-4 1-1-16,-1-2 0 0,2 1-2 16,1 0-1-16,0 0 1 0,-1 1-1 15,2-2-2-15,-2 1 0 0,0-1-2 0,-1 1 2 16,2-1 2-16,-4 0 1 0,1-2 0 15,1 1-1-15,-1 1 1 0,-2-2-2 16,2 1 1-16,0 0-1 0,-3-1 2 0,3-1 2 16,1 3-1-16,-2-1 1 0,1-2-1 15,1 2 0-15,0-2 0 0,2 2-1 16,-2-2 0-16,3 2-2 0,1 0 2 0,-1-1 0 16,0 1-2-16,5 0 1 0,-3-1-2 15,4 2 1-15,-4 0-1 0,6-2 0 16,-2 2-1-16,37-1-1 0,-22-1 5 0,-15 2-3 15,-1 0-3-15,-3 0-1 16,5 0 0-16,-1 1 1 0,-2-2-2 0,3 2-2 16,-2 2-1-16,1-2 0 0,0 1 0 15,2 0-2-15,37 2 0 0,-26 0 0 0,-12-2 1 16,-5 1 0-16,0 0-1 0,4-1 0 16,-1 0 1-16,0 0-1 0,3 1 0 15,39 0 2-15,-26 0 1 0,-11-2-1 16,-6 1-1-16,0 1-1 0,3-2 1 0,39 2 2 15,-25-1-1-15,-13-1-2 0,-5 0 0 16,1 1 0-16,2-1 0 0,38 3-1 16,-24-2 0-16,-11 0 1 0,-7-1 0 0,2 1 1 15,1 0-2-15,2-1 1 0,38 4-1 16,-25-2 0-16,-12-1 0 0,-6 1-2 16,0 0 0-16,5-1 0 0,35 3 0 15,-23 0 0-15,-12-3 1 0,-5 1-1 16,3 0 0-16,0 0 0 0,1 0 1 0,-2 1 1 15,42-1 0-15,-25-1 0 0,-11 0 0 16,-8 0 0-16,4-1-1 0,1 0 3 16,42 2-2-16,-23-4-1 0,-12 2-1 0,31-2-1 15,-22 1 0-15,-8 0 1 0,-9 0 0 16,43 1-1-16,-5-2 1 0,-21 0 2 16,-11 1-4-16,-6 0 1 0,38 0 8 15,4-2-3-15,-24 2-6 0,-10 0 0 0,34-2 1 16,-2 1 1-16,-20 1-1 0,18-1-1 15,-16 0 1-15,18 1-1 0,-23-1 1 16,-10 0 5-16,34-2-3 0,-26 1 0 0,-9 1-2 16,-9-1 5-16,40-3-3 0,-24 2 3 15,-13 0-4-15,-9 2-1 0,1-2-1 16,-2-1 0-16,1 2 2 0,-6-1 0 16,-1 1 0-16,-5-1 2 0,-5 2-1 0,-5-1 0 15,-3 1-10-15,-3 1-48 0,0-1-86 16,-3 2-81-16,-3 2-154 0,0 0 62 15,-4 1 53-15</inkml:trace>
  <inkml:trace contextRef="#ctx0" brushRef="#br0" timeOffset="74866.2917">15257 12343 13 0,'0'0'20'16,"0"0"4"-16,0 0 2 0,10 1-1 16,-10-1 0-16,8 0 1 0,-5 2 3 0,8-2 1 15,-3 1 2-15,2 0 1 0,0-1 2 16,1 0 1-16,7 0 1 0,0 0 0 16,2-1-1-16,0 0-2 0,1 1-1 15,10-2-3-15,-4 2-2 0,5-3-2 0,0 1-2 16,-2-1-1-16,6 2-2 0,-2-2 0 15,3 1-1-15,-1 0 2 0,0 1-1 16,1-3-1-16,1 2 0 0,-1-2 0 16,5-1 0-16,1 1 1 0,1-1-1 0,35-4-1 15,-21 4 0-15,-11-2-1 0,-7 2-1 16,2 0 0-16,35-6-1 0,-18 3 3 16,-11 1 1-16,-6 1 0 0,1 1 0 15,37-4 0-15,-23 3 1 0,-10 0 0 0,-6 3-2 16,2-2-1-16,-3 2 0 0,5-2-1 15,-1 1 2-15,40-1-1 0,-26 1 1 16,-11 1 0-16,-6-1-3 0,3 0 1 0,-1 2-1 16,2-1 0-16,38-1 0 0,-24 0-1 15,-12 1 0-15,-6 2-1 0,1-2 0 16,2 2 0-16,0 1-1 0,3-1 0 16,-2 1 1-16,2-1-3 0,-1 1 2 0,1 1-2 15,0-2 1-15,0 1-1 0,-2-2 2 16,2 2 0-16,-2 0-1 0,1 0 1 15,-1-1-1-15,3 1 0 0,-2 0-1 16,3 0 2-16,-3 0 0 0,2 0 0 0,2 0 1 16,36 0 0-16,-24 0 2 0,-11-1 1 15,-8 1 1-15,3 0 0 0,-1-1-1 16,1 1-1-16,2 0-1 0,0 0 2 0,0 1 0 16,40-2 0-16,-28 1 4 0,-10-2-2 15,-8 2-1-15,1 0-2 0,1 0-1 0,1 0 1 16,2 2-2-16,2-2 1 0,-2 2 0 15,41-1 0-15,-21 1-1 0,-13-2 1 16,-7 1-3-16,40 1 1 0,-25-1 1 16,-9 1-1-16,-7 0 1 0,0-1-1 0,42 3-1 15,-25-3 1-15,-11 0-2 0,-11 0 1 16,6 0 1-16,35 5-2 0,-20-5 1 16,-12 2 1-16,-8-1-2 0,3 0 0 15,3 1-1-15,36 3 1 0,-20-3-1 0,-12 0 1 16,-4-1 2-16,38 2-2 0,-22-2 1 15,-9 0-1-15,-10 0 1 0,42 0-1 16,-25-2-1-16,-8 0 0 0,-8 1-1 16,1-1 0-16,39 0 1 0,-23 0 1 0,-14 0-2 15,-5-1 3-15,3 1 0 0,0 0 0 16,0 1 0-16,41-2-1 0,-25 0 0 16,-10 0 1-16,-11 1 1 0,6-2 1 15,-2 1 0-15,0 0 1 0,2 0 1 0,-1 0 0 16,-2-2 0-16,1 2 2 0,-4 0-1 15,3-1 0-15,-6 0-1 0,0 1-1 0,-3-2 1 16,-2 2-1-16,-3-2 3 16,-7 2-3-16,-4-2-1 0,0 3 0 0,-5-3-3 15,0 3-1-15,-5-1 0 0,0 0-1 0,-1 1 4 16,0-2-5-16,-1 2-9 0,-3-1-27 16,3 1-20-16,-3-1-59 0,0 1-59 15,-5 0-35-15,7 0-182 0,-5 1 63 16,-2-1 54-16</inkml:trace>
  <inkml:trace contextRef="#ctx0" brushRef="#br0" timeOffset="80837.6532">10044 13852 11 0,'10'0'20'16,"-1"-1"3"-16,0 1 0 0,3-1-1 15,-2 1-1-15,1 0-2 0,0 0 0 0,0-2-2 16,3 2-2-16,-1 0-1 0,6 0-2 15,0 0 0-15,-3 0-1 0,2-1 0 16,1 1 1-16,-1 0-1 0,1 0 0 16,0-1-1-16,-4 0 0 0,4 1 0 0,-1 0 0 15,1-1 0-15,-6 1 1 0,6-1-2 16,-5 1-1-16,3 0 3 0,3-2-2 16,-2 2-1-16,0-1-1 0,0 1 2 15,1 0 0-15,-1-1-2 0,1 0 0 0,1 0 0 16,-1 0 0-16,1-1-1 0,0 1-1 15,0-2 1-15,4 3-1 0,-3-3-2 16,0 2 1-16,8-2 0 0,-5 1-1 16,-2-1 1-16,1 1-1 0,-4 1 2 0,-1-1-1 15,2-1 0-15,-1 1-1 0,1-1-1 16,-1 0-1-16,1 1 0 0,1-1 0 16,8 0 0-16,-3-1-1 0,-6 1 0 0,0 0 1 15,-1 1-1-15,1-1 0 0,0 1 0 16,-1-2 0-16,2 2 0 0,-1 0 1 15,-1-2 0-15,1 2-1 0,0 0 0 16,-1-1 0-16,2 1 1 0,-1-1 0 0,0 1 0 16,1-1 0-16,-1 3 0 0,-1-1-1 15,0 0 1-15,0 0-1 0,1-1 2 16,-3 2 0-16,1-1 1 0,2 1 1 16,-2 0 0-16,1-1 1 0,-1 1 1 0,-3 0 0 15,3-1 3-15,-2 1 0 0,0 0-2 16,0-1 1-16,-4 1-1 0,-2 0-1 15,1 0 0-15,0 0-2 0,-1 0 1 16,2 0-1-16,-4 0-1 0,1 0 1 0,-1 0 0 16,1 0 0-16,0 0 0 0,-1 0-1 15,1 1-1-15,-3 0 1 0,2-1 0 16,-1 0-1-16,-3 1 1 0,5-1 1 16,1 3 1-16,-2-3 2 0,0 1 0 0,0 0 1 15,1 0 2-15,0-1 0 0,0 2 3 16,2-1 0-16,-1 0-1 0,0 0 0 15,4-1 0-15,-3 2 1 0,5 0 0 0,1-1 1 16,2 0-1-16,0 1 2 0,0-1 0 16,0-1-1-16,0 1 0 0,2 0-2 15,1-1 1-15,0 1-2 0,10 0 0 16,2-1-1-16,-8 2-1 0,0-2 2 0,6 0 1 16,-3 0-4-16,-3 0 0 0,-4 1-1 15,10-1 0-15,3 1-1 0,-2 0 0 16,2-1-1-16,-2 1 0 0,0 0 0 15,2 1 0-15,-4 0-1 0,1-1 1 0,-1 1 0 16,0 0 1-16,4 0-1 0,-2 1-2 16,4-1 0-16,-3 0-1 0,3 1 1 15,1-1-1-15,-3 0-1 0,3 1 1 0,1 0 0 16,-2 0 2-16,2-1-1 0,-3 0 0 16,2 1-2-16,0 1 1 0,0-3 2 15,-1 2-1-15,-1 0 0 0,2-1-1 16,-2 1-1-16,-1-1 0 0,2 2 0 0,-2-2 1 15,2 0 1-15,0 1-1 0,1-1 0 16,-2 0 0-16,2 1 1 0,-1-1-1 16,-2-1 1-16,3 1-1 0,0 0 1 15,-4-1 0-15,4 0 0 0,0 2-1 16,-2-2 0-16,-1-1 1 0,4 2 0 0,-3-1 0 16,-2-1-1-16,2 2 1 0,-2-2 0 15,3 1 0-15,-3-1-1 0,1 0 1 16,-2 0-1-16,1 1-1 0,0-2 1 15,-5 1 0-15,3 1-1 0,-2-1 0 0,-6 0 0 16,11 0-1-16,-7-1 0 0,-5 1 0 16,-2 0 1-16,3 0 1 0,-1 0-1 15,-2 0 1-15,2 0 0 0,11 0 0 16,-5-1 1-16,-5 1-1 0,-1-2 4 0,10 2-2 16,-1-1 0-16,-4 1-2 0,-4-1-1 15,-2 1 1-15,1 0 0 0,10-1 0 16,-2 1 0-16,-2 0 0 0,-5 0 1 15,-1 0 1-15,-2 0-2 0,1 0 1 0,3 0 1 16,8 1 0-16,-5-1 1 0,-4 0 1 16,9 1-2-16,-7-1 1 0,0 1 0 15,-4-1 1-15,9 2-1 0,-3-1 0 0,-5-1 1 16,-1 0 0-16,1 1 2 0,-1-1 2 16,0 0 1-16,11 1 1 0,-4-1 2 15,-6 0 0-15,0 0 1 0,8-1 1 0,-2 1 0 16,-5 0 0-16,-2 0 0 0,-1-1 2 15,2 1 0-15,-2 0-3 0,12-1-2 16,-6-1 0-16,-1 1 0 0,7 0-2 16,-1 0 1-16,-1 0-1 0,-5-2-1 0,-1 2-1 15,-3 1 2-15,-1-1-3 0,0 0 0 16,2 1 0-16,10-1-2 0,0 0 0 16,-5 0 0-16,-5 1 1 0,0 0 0 15,0-1 1-15,10 1-3 0,3 0-1 0,-9-1 2 16,9 1 1-16,-5 0 6 0,4-1-4 15,-3-1-3-15,-4 1-4 0,5 1 1 16,-5-1 0-16,5 0 0 0,-1 0 0 16,-4 1 1-16,7-1 16 0,-3 1-12 0,0-2-3 15,1 2-2-15,-4-1-1 0,4 1 2 16,0-1-2-16,-2 1-1 0,4-1 0 16,-1 1 0-16,3 0 1 0,-2 0 0 0,1 0 0 15,1 0-1-15,-1 1 0 0,0-1 0 16,2 0 3-16,-2 0-1 0,3-1 3 15,-2 0 1-15,3 0 0 0,-1-1 3 16,0 1 0-16,2-2 0 0,0 2 3 0,-1-2-1 16,2 1-1-16,2 0-1 0,-3-2 0 15,3 1-2-15,0-1-1 0,-1 2-2 16,3-3 1-16,-4 2 0 0,2-2 2 0,-1 0 0 16,1 1 0-16,-1-1-1 0,35-4 1 15,-24 1-1-15,-8 4-1 0,-9-2-4 16,3-1 2-16,-1 4 1 0,4-3 0 15,-2 0-1-15,3 0 0 0,0 0 0 0,-3 0 1 16,4 2-2-16,-2-2-1 0,0 2 1 16,1-2 1-16,33-6-2 0,-26 4 1 15,-7 2-2-15,-10 2 0 0,2-1 0 16,-1 0 0-16,-1 0 0 0,0-1 1 0,-1 1-1 16,0 1 0-16,1-1 0 0,-2 2-1 15,1-1 3-15,-3 0-1 0,1-1 0 16,-7 2 0-16,5-2-2 0,-4 1-4 15,-4 2 5-15,-2-2-2 0,1 1 0 0,0 1 2 16,-1 0-1-16,1-2 0 0,-2 2-1 16,0-1 2-16,-1 1-1 0,0 0 6 15,0-1-4-15,-2 0-2 0,2 2 0 0,-6-2 0 16,1 2-2-16,-2-2 2 0,0 3 2 16,0-1 0-16,-1-1 1 0,0 1 10 15,-1-1-2-15,-1 2 0 0,-2-1 0 16,1-1 0-16,-6 2 1 0,8-1 0 0,-8 1 2 15,8-1 1-15,-8 1 2 0,8-1-2 16,-8 1 1-16,5-2-2 0,-5 2-1 0,0 0-3 16,6-1 0-16,-6 1 0 15,5-1 0-15,-5 1-5 0,0 0-22 0,6-1-32 16,-4 1-44-16,-2 0-48 0,3-1-188 16,-3 1 54-16,0 0 46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116.04224" units="1/cm"/>
          <inkml:channelProperty channel="Y" name="resolution" value="1984.675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0-15T05:22:38.1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18872 1657 37 0,'-1'-2'58'0,"1"2"6"0,-3-4-2 15,3 4-5-15,0 0-5 0,0 0-4 0,0 0-3 16,-5 6 0-16,3-3 3 0,1 4 3 16,-3 2 0-16,-2 3-1 0,0 2-2 15,-1-1-1-15,-9 8-1 0,2 0-2 16,-3-1-1-16,-2-1-3 0,-1-2-2 0,-3-2 0 16,1-3 1-16,-3-1-3 0,2-8-1 15,2-4-3-15,-7-6-9 0,-2-5-5 16,3-8-8-16,-23-27-5 0,-10-31-4 15,23 16-5-15,-5-38-8 0,19 24 2 0,-4-30 0 16,11 32 6-16,9 15 3 0,1 9 3 16,5 6 4-16,1 0 1 0,2 3 3 15,2 0 2-15,1 4 0 0,4 2-1 16,1 5-4-16,0 2-4 0,2 7-7 0,3 7-7 16,-3 4-3-16,3 6 1 0,-3 6 2 15,12 7 10-15,1 12 6 0,39 55 8 16,-28-13 7-16,14 35 3 0,-3 6 1 0,-3-3-1 15,-2 3 7-15,-5-3 8 0,-9-29 3 16,1 1-1-16,1-2-4 0,-3-6-2 16,1-3-3-16,-9-15-3 0,-2-10-2 15,-4-4-3-15,0 0-2 0,0 0-1 0,-2-2 0 16,-1-4-2-16,-2-2-1 0,-3-7 1 16,1-3 13-16,-4-3 10 0,0-4 10 15,0-2 6-15,-2-2-1 0,0-3-6 16,0-1-9-16,0 0-10 0,-2-17-6 0,-1-4-3 15,-2-11-7-15,2-5-4 0,-1-2-4 16,1-3 0-16,2 1-1 0,1-3 2 0,1 3 3 16,2 0 3-16,1 1 8 0,2 0-3 15,1 1 0-15,1 3-1 0,2-2-1 16,4 5-1-16,-2 2 1 0,2 2-2 16,-3 4-2-16,2 3-2 0,-1 7-3 0,-2 3-3 15,0 6-4-15,0 3-1 0,0 4 0 16,4 6 3-16,6 7 4 0,1 7 4 15,-1 4 3-15,17 26-1 0,-16-10 0 16,-2-6 0-16,-3-3-3 0,-2 1-1 0,3 0 0 16,-3-2-1-16,2 0-1 0,-3-1 0 15,1-2-1-15,1-1-1 0,-4-5 0 16,-1-4-1-16,-3-3-1 0,-2-5 1 0,2-1 1 16,-4-4 8-16,1 2 10 0,0-4 8 15,-4-2 4-15,0-1-6 0,0 0-8 16,1-9-11-16,-2-2-6 0,-3-8-11 15,-2-14-6-15,1-4-7 0,0-2 2 0,-1-3-1 16,2-2-2-16,-2 2 3 0,2-1-2 16,1 1 3-16,2 3-1 0,1 2 4 15,1 4-1-15,1 7 1 0,-2 2 2 16,1 4-1-16,0 3 1 0,0 1-3 0,2 3-1 16,-1 2-6-16,1 1 6 0,-3 3-19 15,2 0 0-15,2-1-5 0,0 4 2 0,-2 2 2 16,3 1 3-16,-5 1 2 0,13 3 5 15,-6 3 1-15,5 2 4 0,1 2 2 16,5 8-3-16,1 0 0 0,0 1-14 0,1 1-29 16,-2 0-38-16,1 3-49 0,1-2-126 15,-1 2 46-15,-2 0 39 0</inkml:trace>
  <inkml:trace contextRef="#ctx0" brushRef="#br0" timeOffset="581.999">19779 846 40 0,'1'-2'72'16,"-1"2"15"-16,0 0 9 0,15 15 6 15,-3 9 4-15,5 2 1 0,13 32-2 0,-10-12-3 16,9 15-7-16,-4 6-7 0,0-3-7 16,-8-16-5-16,-3-9 0 0,-2-4-10 15,2 0-8-15,-1-1-10 0,-1-2-13 0,1 2-16 16,0-4-26-16,0 2-52 0,-2-2-52 15,3 0-103-15,-3-2 36 0,-2-2 29 16</inkml:trace>
  <inkml:trace contextRef="#ctx0" brushRef="#br0" timeOffset="1083.6053">19553 1499 44 0,'-4'-15'68'15,"1"0"11"-15,-1 1 6 0,1 1 3 16,0 1 3-16,2 3 6 0,-1 0 4 15,1 0 1-15,0 1-1 0,0 0-1 16,-1 1-3-16,2 1-7 0,-1 1-7 0,1 0-11 16,-1 3-6-16,1 2-9 0,0-7-7 15,0 7-4-15,0 0-3 0,0 0-4 16,0 0-3-16,10 12-1 0,-4-5-1 0,1 9-3 16,6 6-2-16,1 2-1 0,-2 0-2 15,6 2-11-15,-3 0-12 0,1 0-31 16,-1-1-29-16,3 0-24 0,-2 0-25 15,1-2-30-15,-1-1-102 0,1 0 39 0,-1-1 33 16</inkml:trace>
  <inkml:trace contextRef="#ctx0" brushRef="#br0" timeOffset="2644.9156">19750 1603 43 0,'11'-8'94'0,"10"-6"21"0,10-5 7 15,27-17-3-15,5-2-6 0,-4 2-7 16,0 1-10-16,-6 1-7 0,-14 6-8 16,-8 4-4-16,-2 3-5 0,20-18-4 0,-11 10-5 15,-10 4-5-15,-3 3-5 0,-2-2-3 16,1 0-4-16,-3 3-2 0,-1 2-1 16,-4 0 2-16,-4 4 4 0,-4 1 1 15,-4 2-1-15,-2 2-3 0,-2 1 1 0,-1 1-3 16,-2 1-6-16,-5 2-7 0,-3 2-6 15,-6 3-6-15,-14 5-7 0,-3 6-1 16,-32 20-1-16,5 2-3 0,4 9 0 16,6 2 0-16,5 0 0 0,8 5 0 0,12-11 0 15,11-6 1-15,1-4-1 0,7 0 0 16,3-4 2-16,3-2 2 0,2-3-1 16,3-1 3-16,8 6 1 0,1-3 2 15,5-5-2-15,4-4 1 0,-1-6-5 0,1-5-9 16,10-3-27-16,2-7-21 0,-2-3-15 15,28-18-7-15,-18 3-5 0,8-11 6 16,-15 6 5-16,-12 3 5 0,-4 5 5 0,0-3 4 16,1 0 4-16,-4 1 7 0,3 2 13 15,-3 1 18-15,2 2 8 0,-7 6 3 16,-1 2 4-16,1 4 2 0,-1 1 0 16,2 4 4-16,-1 2 4 0,0 3 2 0,5 3 2 15,0 3 2-15,6 10 2 0,3 0-1 16,-5 5 1-16,0 4-1 0,-1 0-2 15,-2 0 0-15,0 3-2 0,-3-3-4 0,-1-2 0 16,-4-5-3-16,-4-2 1 0,2-5 2 16,-5-2 6-16,1-2 8 0,-3 0 6 15,-1-2 3-15,-1-3 7 0,-2 0 12 16,0-2 3-16,4-1 5 0,-9-6-2 0,1-5-4 16,1-2-5-16,-2-12-5 0,2-5-6 15,4-1-5-15,4 5-6 0,1-8-4 0,7 1-6 16,3-1-6-16,4 3-9 15,1 1-18-15,3 1-33 0,4 4-22 0,-2 3-24 16,6 2-15-16,-2 2-13 0,1 3-12 16,1 0-9-16,1 2-6 0,0 1-5 0,1 2-1 15,0 1 2-15,-2 0 11 0,-6 4 11 16,4-4 12-16,-5 2 12 0,-7 0 19 16,0 1 4-16,0-1 10 0,-4-1 19 15,-1 2 22-15,-4-1 14 0,1-1 15 16,-5 3 11-16,2-1 16 0,-3 2 8 0,0 4 2 15,-4-8 2-15,-2 3 2 0,-2 3 2 16,0 2 3-16,-4 0 4 0,-5 4 3 16,-11 8-1-16,1 2-2 0,1 3 0 15,1 4-4-15,3 1-2 0,2 0-3 0,6 4-5 16,-1-2-3-16,6 1-5 0,3-5-6 16,2-4-6-16,3-2-6 0,1-1-1 0,1-2 1 15,2-4-1-15,2 2 4 0,-1-4 1 16,2 0 1-16,4-2 1 0,-1 0-3 15,0-5 0-15,1 1-3 0,4-5-3 16,1 1 0-16,-2-2 0 0,-2 0-1 16,2 0 0-16,-5 0 0 0,-1 2 7 15,-1-1 5-15,-2 1 10 0,2 0 9 0,-2 2 7 16,-3-1 1-16,1 2-1 0,-2 2-7 16,3-3-7-16,-3 3-8 0,0 0-5 15,4-3-2-15,-4 3-6 0,0 0-4 0,0 0-3 16,5 6-9-16,-2-2-2 0,-1-2-2 15,4 3 1-15,-1-1 7 0,3 1-4 16,-1-1 7-16,4-2 1 0,3 1 0 0,3-3 2 16,0 0 1-16,12-5 0 0,-2-1-1 15,3-5 1-15,0-1 2 0,0-3-1 16,-1 1 1-16,0-4 0 0,-1 2 0 0,-5-3 0 16,3 3 0-16,-5-1 0 0,-1 0 5 15,-5-1 10-15,0 5 7 0,-5 0 9 16,-2 3 8-16,-4 1 4 0,2 0 5 15,-3 1 4-15,-3 2 5 0,0 1-4 0,0 0-6 16,0 5-7-16,-9-8-9 0,3 7-5 16,6 1-7-16,-24 6-5 0,13 3-5 15,-8 6-4-15,3 5-2 0,1 1-3 16,4 2-1-16,3-1-2 0,1-3-4 0,4-3-6 16,2 2-2-16,2 0 1 0,4-2-3 15,1-2 3-15,2-2 1 0,3-1-2 16,3-5 0-16,2-4-19 0,5-3-21 0,15-9-21 15,26-18-30-15,-3-6-10 0,-9-6-21 16,-6-8-10-16,-7-1-7 0,-5-6-4 16,-12 8 3-16,-7 9 5 0,-5 0 11 15,-3 0 13-15,-3-1 31 0,1 2 34 0,-3 2 41 16,-1 9 32-16,-1 5 37 0,2 5 11 16,-1 3 6-16,0 3 1 0,1 2-6 15,0 1-2-15,-1 5-5 0,0 2 13 16,1 0 7-16,-6 11 4 0,4 3 0 0,-1 6-4 15,-2 13-4-15,3 2-6 0,3 3-5 16,2 2-8-16,2 3-12 0,6 34-21 0,-2-20-23 16,-1-11-55-16,-1-6-58 0,-1 1-9 15,2-5-13-15,-5 0-32 0,3-1-19 16,-3-4-104-16,-3-4 48 0,-2-6 40 16</inkml:trace>
  <inkml:trace contextRef="#ctx0" brushRef="#br0" timeOffset="2861.3819">21916 1046 47 0,'5'-16'93'16,"-2"-1"19"-16,10-7 8 0,3-3 5 15,5 4 0-15,-1 1-3 0,6 2-3 16,-3 3-3-16,2 3-4 0,1 1-3 0,-2 4-8 16,-1 2-5-16,-4 5-5 0,-3 1-7 15,1 2 1-15,1 4-11 0,-2 0-5 16,8 9-10-16,-5-1-7 0,-5 1-8 15,-2-1-12-15,-3 0-15 0,-2 1-15 0,-2 1-29 16,-1 1-14-16,-4 0-38 0,2-4-49 16,-2 0-161-16,0-1 48 0,0 0 40 15</inkml:trace>
  <inkml:trace contextRef="#ctx0" brushRef="#br0" timeOffset="3048.3174">22257 595 926 0,'-7'-12'609'0,"-3"-1"-220"0,2 2-140 0,2 1-96 15,1 1-82-15,-2 0-73 0,5 4-110 16,0 0-20-16,1 2 15 0,-2 0 1 16,3 0 2-16,0 3-8 0,0 0-19 0,0 0-117 15,0 0 43-15,15 7 37 0</inkml:trace>
  <inkml:trace contextRef="#ctx0" brushRef="#br0" timeOffset="3722.1656">22500 763 50 0,'10'15'76'0,"0"-1"11"16,1-3 3-16,-1-1 2 0,1 0-5 15,2-4-5-15,0 1-3 0,0-3-4 16,1-3-3-16,0-1-6 0,1-2-2 0,3-2-5 16,-1-2-3-16,8-3-5 0,-1-2-2 15,-4-3-4-15,-4 1-2 0,-3 1-2 0,-2 2 4 16,-1-1 9-16,-4-1 8 0,-2 2 3 15,-2 0-3-15,-2 3-6 0,-1-1-7 16,-2 1-10-16,-5-1-4 0,-4 0-7 16,-5 3-4-16,0 1-4 0,-2 2-5 0,0-1 1 15,0 1-3-15,2 2-2 0,-1-1-4 16,5 1 1-16,1 0-1 0,2 0-2 16,3 0-2-16,-1 0 1 0,2 0-4 15,2 0-9-15,-1-2-3 0,1 1 0 16,4 1 10-16,0 0 1 0,3-5 1 0,4 2 0 15,2-2 0-15,3-2 1 0,5 0-1 16,-2 1-1-16,11-3-2 0,3 1 3 16,-1 2 1-16,-5 3-1 0,0 0 1 0,-5 3 1 15,2 0 2-15,9 6 0 0,-2 3 0 16,-5-1-1-16,-3 3 0 0,1 3 3 0,-6 0 4 16,-3 0-1-16,-2-3 2 15,-2 1-2-15,0 2 2 0,-4-2 0 0,0-4-1 16,0 2 1-16,-1-3 1 0,-1 1 1 15,0-1 2-15,0-1 5 0,1-3 8 0,-1 0 9 16,1 0 2-16,-2-3-7 0,0 0-8 16,4-8-5-16,3-4-8 0,-1-3-5 15,9-12 2-15,-1 2-1 0,2 0 6 16,1-2 6-16,0 2 6 0,-1 3 5 0,3 2 3 16,-1 2 2-16,-5 5-2 0,-2 3-2 15,2 4-2-15,-1 1-2 0,-1 3-5 16,-3 2-4-16,3 1-6 0,-3 2-20 0,7 3-26 15,-4 3-71-15,7 8-50 0,-6 6-57 16,-2 1-130-16,-2 4 57 0,-7-3 48 16</inkml:trace>
  <inkml:trace contextRef="#ctx0" brushRef="#br0" timeOffset="4747.1828">19879 2432 70 0,'6'-25'118'0,"13"-5"16"0,43-49 3 16,15 8-2-16,8 6 0 0,4 10-3 15,2 8-3-15,-18 20-4 0,3 7-6 16,3 9-8-16,6 4-8 0,-20 8-10 16,21 10-7-16,-7 9-7 0,27 19-9 0,-44-9-6 15,-5 7-6-15,-7 4-5 0,-19-8-5 16,-9-3-4-16,-6 2-3 0,-5 1-3 15,-7 0-2-15,-4 3-2 0,-4 2-1 0,-20 29-1 16,-10-6 0-16,-8-3-3 0,-6-7 0 16,-6-4-1-16,-1-7-1 0,15-13-1 15,8-9 3-15,3-4 0 0,0-4 0 16,3-3 2-16,4-2-3 0,3-3-9 0,6-2-14 16,-4-3-35-16,5-2-31 0,2-4-14 15,2-2-7-15,6-4-2 0,2-3 7 16,5-13-1-16,6-2 7 0,18-28 3 15,6 1 1-15,4 4 0 0,0 4 2 0,2 0 3 16,4 7 4-16,-1 0 6 0,-12 12 3 16,-3 6 7-16,-4 3 5 0,-1 2 10 15,1 0 12-15,-2 3 10 0,-2-1 6 16,0 5 3-16,-6 3 1 0,-1 4 1 0,-4 0 2 16,0 6 2-16,0 1 7 0,0 3 9 15,2 4 11-15,2 2 5 0,-1 2 6 16,4 9-3-16,-1 2-4 0,2 0-3 0,-4 2-1 15,1 2-5-15,-3-2-13 0,2 2-15 16,-2-1-35-16,-1-2-28 0,-2-2-26 16,-3-5-27-16,0-1-35 0,0 0-89 15,0-3 40-15,-2-1 32 0</inkml:trace>
  <inkml:trace contextRef="#ctx0" brushRef="#br0" timeOffset="4911.0853">21146 1786 26 0,'-6'-8'46'0,"5"2"-12"16,1 1-70-16,1 2 12 0,2 2 8 15</inkml:trace>
  <inkml:trace contextRef="#ctx0" brushRef="#br0" timeOffset="5366.0203">20351 2205 50 0,'-9'-12'140'0,"0"2"41"16,3 1 18-16,1 0 0 0,-2 4-6 15,4-2-12-15,-3 2-14 0,2 1-19 16,1 1-23-16,1 0-22 0,-1 3-18 0,3 0-5 16,0 0-11-16,-2 10-5 0,3-1-3 15,2 9-4-15,4 9-3 0,2 6-3 0,1-1-3 16,4 3-3-16,2-1-4 15,13 28-3-15,-7-19-6 0,-3-7-17 0,0-7-31 16,0 1-54-16,18 24-36 0,-13-16-42 16,-3-7-43-16,-1-5-126 0,0-1 54 15,0 3 43-15</inkml:trace>
  <inkml:trace contextRef="#ctx0" brushRef="#br0" timeOffset="6670.1246">21886 2003 2 0,'-7'-20'76'0,"-3"5"30"16,-5-3 8-16,0 6-2 0,0 4-4 15,-3 3-6-15,-1 2-6 0,-2 4-5 0,-11 7-4 16,1 3-4-16,1 7-3 0,-22 24-1 16,18-8-2-16,12-4-3 0,5-1-5 15,4 0-6-15,3 1-2 0,5-1-6 0,2-5-1 16,4-1-2-16,2-5-2 0,2-1-1 15,4 7-3-15,4-3-3 0,2-6-1 16,-2-5-4-16,0-3-1 0,3-3-6 16,0-1-1-16,-2-4-5 0,6-2-3 15,7-4-3-15,-3-1 4 0,-1-4-5 0,-3-2 2 16,-3-2-6-16,-3 1-2 0,0-6-3 16,-5 4 0-16,-3 2 1 0,-2 1 7 15,-3 2 10-15,0 1 12 0,-1 3 11 0,-1-2 2 16,0 1 1-16,0 1-1 0,-2 1-2 15,0 1-5-15,1 1-5 0,0 1-6 0,-1 1-6 16,-1 0-6-16,3 2-4 16,1 1-4-16,0 0-2 0,-1 6 0 0,1-3 2 15,0 2-3-15,2 3-3 0,3 0-2 16,3 3-1-16,-1 0 0 0,6 1 0 0,4 3-1 16,3-1 0-16,-1-5 0 0,2 2 0 15,0-5-1-15,1-1 1 0,-5-3-1 16,6-2-1-16,-2 0 1 0,13-3-2 15,-4-2-5-15,0-2 1 0,0-2 0 0,-3 0-1 16,-4-5-1-16,1-1 6 0,-2-3-1 16,-5-1 2-16,-1-6 0 0,-2 4 1 15,-1-4-1-15,-6 0 1 0,-2 3 5 16,-3 1 6-16,-2 1 5 0,-1-2 9 0,-4-6 6 16,-3 0 5-16,-4 2 1 0,-2 2-3 15,-1 2-3-15,-3 3-5 0,-5 2-4 16,-1 3-5-16,1 4-4 0,0 2-5 0,4 3-4 15,3 3-3-15,-2 0-4 0,7 2-6 16,-1 3-6-16,1 1 0 0,2 6 2 0,2 1-1 16,3 4 1-16,6 2 1 15,4 14-2-15,6 1 1 0,18 29-1 0,6-4-1 16,5-3 5-16,3-2-2 0,-3-4-1 16,3-3-1-16,-13-12-2 0,-6-3-3 0,-4-4-5 15,1 0-6-15,-4 1-7 0,-2 0 3 16,-5-2 5-16,-2 1 5 0,-7-3 2 15,-3-4 10-15,-4-1 5 0,-7 7 4 16,-4-4 4-16,-5-4 4 0,-4-2 6 0,-1-6 5 16,-3-3 4-16,5-6 4 0,-6-6 1 15,1-3 2-15,3-7 2 0,1-6 0 16,2-4-1-16,4-2-3 0,2-5-2 16,6-1-1-16,4-2-3 0,4-2-4 0,3-3-1 15,8 2-1-15,0-1-3 0,17-28-3 16,-4 20 0-16,13-8-3 0,-8 19-1 15,-1 8-2-15,-2 7 0 0,1 2-2 0,2 1-2 16,-2 4-4-16,2 5-1 0,2 2-5 16,-7 5 0-16,-2 3-2 0,0 4-4 15,4 5-7-15,0 3-12 0,-6 3-8 16,2 5-5-16,-6 1 3 0,-6-2 5 0,1-1 6 16,-7-2 8-16,0-1 4 0,-2-2 5 15,0-3 10-15,-2 0 11 0,-2 0 13 16,3-3 15-16,-2 0 11 0,-1-3 5 15,3-4 4-15,-3 0 0 0,2-5 0 0,-2-4-3 16,0-5-3-16,2-3-3 0,0-3-4 16,1-12-2-16,4-1-5 0,2 0-6 15,0-1-6-15,6 3-7 0,2 0-12 16,3 2-34-16,0 2-36 0,2 1-39 0,3 5-59 16,3 1-58-16,0 4 86 0,1 3-320 15,1 4 76-15,-3 7 65 0</inkml:trace>
  <inkml:trace contextRef="#ctx0" brushRef="#br0" timeOffset="7198.4648">23047 1674 122 0,'-12'-22'191'0,"0"5"27"15,0 3 4-15,1 3-8 0,-1 1-15 0,1 2-17 16,-3 4-18-16,0 2-18 0,3 2-16 15,2 3-17-15,-3 4-12 0,-6 10-11 0,2 3-9 16,3 0-4-16,7 1-13 16,-1-3-6-16,5 0-6 0,0 0-8 0,4 0-6 15,0 0-6-15,0-1-5 0,6-2-4 16,-2-1-2-16,1-3-4 0,1 0 0 0,2-4 1 16,-2-2 0-16,-1-3 2 0,-1-3 1 15,3-2 0-15,0 0 0 0,1-5-2 16,0-4 0-16,-2 0 1 0,-4-3 3 15,3 0 4-15,-5-2 9 0,2-1 12 0,-1 3 14 16,-1 2 12-16,-1 2 8 0,0 3 4 16,0-2-3-16,1 3-7 0,-1 2-11 15,1-1-13-15,-2 2-15 0,0 1-14 16,1 1-9-16,1 0-7 0,-2 2-5 0,4 1-19 16,0 2-20-16,1 1-19 0,7 3-25 15,0 2-33-15,-1 0-23 0,1 1-49 16,7 5-26-16,-1-2-28 0,-6-3-184 15,0-1 71-15,0 2 59 0</inkml:trace>
  <inkml:trace contextRef="#ctx0" brushRef="#br0" timeOffset="8172.5132">23148 1565 2 0,'0'-17'119'0,"1"1"50"0,2 2 19 15,-1 3 0-15,0 0-5 0,-1 2-12 16,0 2-13-16,5 0-14 0,-3 1-12 16,4 4-10-16,-2 2-11 0,3 4-9 0,3 2-8 15,3 4-8-15,4 7-8 0,-2 1-7 16,2 3-6-16,-5 1-7 0,1 0-5 16,1-1-5-16,-6-4-5 0,0-2-5 15,-2-2-4-15,-2-4-3 0,0 0-4 0,-1-2 0 16,-1 0 1-16,2-1 4 0,-3-1 9 15,1-1 11-15,0-4 3 0,-3 0 1 16,0 0-11-16,0 0-9 0,3-10-5 0,-3 0-6 16,-3-8-5-16,2-3-2 0,-4-10-2 15,2 0-2-15,-2 0 1 0,4 5 3 16,-1 6 3-16,-1 3 3 0,2 1 2 16,1 5-1-16,-2 0-3 0,2 2-4 15,0 0-6-15,0 2-4 0,2 2-5 0,-1 2-5 16,3 3-5-16,-2 0 0 0,4 1-2 15,1 5 1-15,3 3 3 0,6 9-2 16,2 2-2-16,-2 1-4 0,-1 1-3 16,2 0-4-16,-4-1-5 0,-2-2 0 0,0-2 0 15,-3-4 2-15,0-1 0 0,-4-3 1 16,3-1 1-16,-4-2 4 0,2 0 9 16,-2-2 8-16,-2 1 7 0,4-3 7 0,-4-2-2 15,-1 0-6-15,3-4-5 0,0-3-3 16,-2-4-4-16,3-7-1 0,-3-4 0 15,0-11-1-15,-1-4 1 0,1 1 6 16,0 1 4-16,2 3 5 0,-1 5 6 0,-1 5 4 16,-1 4 5-16,1 2 3 0,0 2 2 15,-1 2-1-15,0 3-3 0,1 1-7 0,-1 1-5 16,0 2-7-16,1 2-3 0,1 2-3 16,-2 1-3-16,0 0 1 0,4 7 0 15,-2 1 0-15,5 1 4 0,-3 6-2 16,3 1 1-16,3 8 3 0,0 1-2 0,0-2-6 15,-1-5-2-15,0-2-8 0,-1-2-7 16,7 7-10-16,-4-5-12 0,0-3-10 16,1-2-15-16,1-3-8 0,-1 0-11 15,1-2-3-15,2-2-5 0,-3-3 4 0,-1-1 11 16,-1-4 4-16,6-1 6 0,-4-5 5 16,6-7 5-16,-5-2 8 0,1-5 8 15,-4 0 9-15,-4 2 14 0,-4 2 17 0,2 0 9 16,-4 1 10-16,-4 0 13 0,0-11 12 15,-4 4 8-15,-2 3 2 0,-2 0 0 16,1 7 1-16,-6-3 1 0,-1 3-4 16,6 3 0-16,0 3-1 0,-1 2-2 0,3 1-6 15,1 3-3-15,1-1-6 0,1 3-4 16,3-1-5-16,-2 2-6 0,5 1-3 16,1 0-1-16,0 0-1 0,0 9-1 0,7-3 2 15,4 5 2-15,10 7-2 0,2 0-1 16,6 2-1-16,22 16 0 0,-14-10-1 15,-8-6 1-15,-8-2 0 0,4 0 0 16,-2-2 1-16,-1 1 0 0,-2-2 2 0,-7-2 2 16,-2-2 3-16,-4-3 4 0,0 0 2 15,-4-1 3-15,1-1 1 0,-6 2 1 16,-1 2-6-16,-7 3-16 0,-12 9-55 16,-28 14-66-16,-15 1-63 0,-29 7-61 0,-6-6-148 15,-2 0 65-15,26-13 54 0</inkml:trace>
  <inkml:trace contextRef="#ctx0" brushRef="#br0" timeOffset="8521.882">20453 3451 69 0,'133'-69'135'0,"25"-13"36"0,24-9 17 16,14-6 9-16,9-4 4 0,14-6-1 15,9-1-5-15,2-3-5 0,-3 1-6 0,-12 3-9 16,-13 1-15-16,-6 1-12 0,-12 3-12 15,-15 6-11-15,-12 12-13 0,-17 7-10 16,-16 13-11-16,-16 11-8 0,-19 6-13 16,-31 18-16-16,-18 9-23 0,-11 8-26 0,-10 2-57 15,-5 4-66-15,-5 1-46 0,-3 2-25 16,-7 1-52-16,1 2-136 0,-38 9 63 0,-40 10 52 16</inkml:trace>
  <inkml:trace contextRef="#ctx0" brushRef="#br0" timeOffset="9011.9563">18611 2678 45 0,'161'-85'113'0,"14"-9"30"0,19-6 11 16,19-12 3-16,20-8 2 0,24-3-3 0,11 2-3 15,11 1-4-15,20-3-2 0,9 2-3 16,-3-1-5-16,7 8-4 0,2 3-4 16,-13 7-5-16,-17 5-2 0,-17 14-2 15,-11 8-3-15,-19 11-5 0,-22 4-3 0,-25 9-4 16,-24 8-5-16,-19 8-4 0,-18 0-4 15,-18 8-4-15,-43 9-5 0,-18 6-4 16,-16 4-7-16,-7 3-7 0,-7 2-8 16,-2-1-17-16,-7 2-28 0,0 2-54 0,-3-2-66 15,-3 3-68-15,-2 0 46 0,-3 1-390 16,0 0 86-16,0 0 72 0</inkml:trace>
  <inkml:trace contextRef="#ctx0" brushRef="#br0" timeOffset="10834.0544">17955 2081 5 0,'36'64'8'15,"23"17"2"-15,5-9 3 0,-13-25 3 16,35 20 3-16,3-8 1 0,5-3 2 0,8-6 1 16,8-1 0-16,5-3 0 0,6-2-1 15,6-1-1-15,4-3 0 0,8-3-1 16,9 1-1-16,11-2 2 0,11 0-2 16,2-1-7-16,3-2-4 0,4-1-5 0,1-3-6 15,-3-1-11-15,4-3-3 0,6-4-4 16,-8-4-4-16,-4-5 0 0,-1-5 1 15,-4-7 3-15,-1-5-45 0,-5-8 22 16,-5-4 76-16,-9-9-11 0,-9-5-1 0,-7-7 5 16,-7-5 6-16,-6-6 7 0,-4-5 8 15,-6-6 9-15,-2-6 5 0,-3-7 5 16,-5-6-1-16,-2-10-1 0,-3-4-2 16,-6-6-2-16,-6-12 0 0,-4-5 6 0,-9-4 12 15,-1 0 10-15,-4 0 12 0,-15-5 8 16,-1-1 8-16,-11 3 6 0,-6 2 4 15,-7 5 4-15,-16 32-1 0,-6-3 1 0,-6 0-9 16,-9 2-10-16,-14-27-12 0,-8 9-10 16,-8 4-11-16,-10 7-11 0,-9 6-11 15,-17 5-13-15,-13 7-13 0,-20 2-9 16,-17 8-17-16,-17 38-1353 0,-23 26 1332 0,-20 0-4 16,-22 0-5-16,-17 0-3 0,-15 0-7 15,-11 1-4-15,-13 60-4 0,-6 13 549 16,-5 6-306-16,2 12-161 0,1 6-139 15,8 6-60-15,5 3-102 0,12 9 44 0,14-4 37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eaLnBrk="1" hangingPunct="1">
              <a:defRPr sz="1300"/>
            </a:lvl1pPr>
          </a:lstStyle>
          <a:p>
            <a:pPr>
              <a:defRPr/>
            </a:pPr>
            <a:fld id="{80339829-1256-44F2-B732-35603046D4C8}" type="datetimeFigureOut">
              <a:rPr lang="en-US"/>
              <a:pPr>
                <a:defRPr/>
              </a:pPr>
              <a:t>10/15/2022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eaLnBrk="1" hangingPunct="1">
              <a:defRPr sz="1300"/>
            </a:lvl1pPr>
          </a:lstStyle>
          <a:p>
            <a:pPr>
              <a:defRPr/>
            </a:pPr>
            <a:fld id="{BC04A68A-64B6-4C3F-87E1-975D8DF0EC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9945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F453B5A-3992-4100-A7BC-AC525BAA1B45}" type="slidenum">
              <a:rPr lang="en-US" altLang="en-US"/>
              <a:pPr>
                <a:spcBef>
                  <a:spcPct val="0"/>
                </a:spcBef>
              </a:pPr>
              <a:t>9</a:t>
            </a:fld>
            <a:endParaRPr lang="en-US" altLang="en-US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727030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altLang="en-US"/>
          </a:p>
        </p:txBody>
      </p:sp>
      <p:sp>
        <p:nvSpPr>
          <p:cNvPr id="2457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12241988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B6950A-0F9F-4B24-BF08-A855AB8957CC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44420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7A2F1D-12CB-4FB3-8D6D-345A6A35E406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436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6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990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B75047-01C0-48E2-9F33-44615E2655B8}" type="slidenum">
              <a:rPr lang="en-US" smtClean="0"/>
              <a:pPr/>
              <a:t>51</a:t>
            </a:fld>
            <a:endParaRPr lang="en-US" smtClean="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0902855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0D2798-B7DA-4476-8717-C7622EF4406A}" type="slidenum">
              <a:rPr lang="en-US" smtClean="0"/>
              <a:pPr/>
              <a:t>52</a:t>
            </a:fld>
            <a:endParaRPr lang="en-US" smtClean="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55225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8C3329-DD98-4189-B52B-A3BFB5494922}" type="slidenum">
              <a:rPr lang="en-US" smtClean="0"/>
              <a:pPr/>
              <a:t>53</a:t>
            </a:fld>
            <a:endParaRPr lang="en-US" smtClean="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491004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ECECD09-EC7C-4ADE-98E1-2F171B148605}" type="slidenum">
              <a:rPr lang="en-US" smtClean="0"/>
              <a:pPr/>
              <a:t>54</a:t>
            </a:fld>
            <a:endParaRPr lang="en-US" smtClean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726509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A197D4-BDBE-4CFF-9F96-3D075E362167}" type="slidenum">
              <a:rPr lang="en-US" smtClean="0"/>
              <a:pPr/>
              <a:t>55</a:t>
            </a:fld>
            <a:endParaRPr lang="en-US" smtClean="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207383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EA4B60-51A9-4AFD-92BA-9AA414F9F28B}" type="slidenum">
              <a:rPr lang="en-US" smtClean="0"/>
              <a:pPr/>
              <a:t>56</a:t>
            </a:fld>
            <a:endParaRPr lang="en-US" smtClean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499535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B8BAD0-1FE9-4B22-A03D-2B63CBCB3D3C}" type="slidenum">
              <a:rPr lang="en-US" smtClean="0"/>
              <a:pPr/>
              <a:t>57</a:t>
            </a:fld>
            <a:endParaRPr lang="en-US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3894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04A68A-64B6-4C3F-87E1-975D8DF0EC25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0350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D96A85-EFC9-4A61-AB34-8457125BD04D}" type="slidenum">
              <a:rPr lang="en-US" smtClean="0"/>
              <a:pPr/>
              <a:t>58</a:t>
            </a:fld>
            <a:endParaRPr lang="en-US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967456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760842-295E-474E-9630-91E94737965F}" type="slidenum">
              <a:rPr lang="en-US" smtClean="0"/>
              <a:pPr/>
              <a:t>59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846081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2952DC-A465-437C-B55D-CD9FEE1C8BB2}" type="slidenum">
              <a:rPr lang="en-US" smtClean="0"/>
              <a:pPr/>
              <a:t>60</a:t>
            </a:fld>
            <a:endParaRPr lang="en-US" smtClean="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1914651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198AE2-D007-40D0-A76D-2426F7335C1B}" type="slidenum">
              <a:rPr lang="en-US" altLang="en-US"/>
              <a:pPr/>
              <a:t>61</a:t>
            </a:fld>
            <a:endParaRPr lang="en-US" altLang="en-US"/>
          </a:p>
        </p:txBody>
      </p:sp>
      <p:sp>
        <p:nvSpPr>
          <p:cNvPr id="447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7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16891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679BB7-F541-4E1E-BB96-9A3BD5997A7A}" type="slidenum">
              <a:rPr lang="en-US" altLang="en-US"/>
              <a:pPr/>
              <a:t>62</a:t>
            </a:fld>
            <a:endParaRPr lang="en-US" altLang="en-US"/>
          </a:p>
        </p:txBody>
      </p:sp>
      <p:sp>
        <p:nvSpPr>
          <p:cNvPr id="448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8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90862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E3C392-63AB-40A7-A5CF-BA3FBE8A9F0C}" type="slidenum">
              <a:rPr lang="en-US" altLang="en-US"/>
              <a:pPr/>
              <a:t>63</a:t>
            </a:fld>
            <a:endParaRPr lang="en-US" altLang="en-US"/>
          </a:p>
        </p:txBody>
      </p:sp>
      <p:sp>
        <p:nvSpPr>
          <p:cNvPr id="449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9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64330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4F71EA-E487-45C4-9140-198A972ABEAF}" type="slidenum">
              <a:rPr lang="en-US" altLang="en-US"/>
              <a:pPr/>
              <a:t>64</a:t>
            </a:fld>
            <a:endParaRPr lang="en-US" altLang="en-US"/>
          </a:p>
        </p:txBody>
      </p:sp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88328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F00B7E-3E27-45CD-A1BF-5207DFF2E4FF}" type="slidenum">
              <a:rPr lang="en-US" altLang="en-US"/>
              <a:pPr/>
              <a:t>65</a:t>
            </a:fld>
            <a:endParaRPr lang="en-US" altLang="en-US"/>
          </a:p>
        </p:txBody>
      </p:sp>
      <p:sp>
        <p:nvSpPr>
          <p:cNvPr id="439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9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15456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80CA9F-2ED5-45F2-A5E0-80C587941745}" type="slidenum">
              <a:rPr lang="en-US" altLang="en-US"/>
              <a:pPr/>
              <a:t>66</a:t>
            </a:fld>
            <a:endParaRPr lang="en-US" altLang="en-US"/>
          </a:p>
        </p:txBody>
      </p:sp>
      <p:sp>
        <p:nvSpPr>
          <p:cNvPr id="440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00242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DC4433-1F29-4F32-92B3-ACBD0EE7FEDE}" type="slidenum">
              <a:rPr lang="en-US" altLang="en-US"/>
              <a:pPr/>
              <a:t>67</a:t>
            </a:fld>
            <a:endParaRPr lang="en-US" altLang="en-US"/>
          </a:p>
        </p:txBody>
      </p:sp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5897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E078CB-13D0-4CD8-A293-3212E958C57C}" type="slidenum">
              <a:rPr lang="en-US" smtClean="0"/>
              <a:pPr/>
              <a:t>38</a:t>
            </a:fld>
            <a:endParaRPr lang="en-US" smtClean="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190638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08687A-2721-48D1-8140-9ABD89E1F8DF}" type="slidenum">
              <a:rPr lang="en-US" altLang="en-US"/>
              <a:pPr/>
              <a:t>68</a:t>
            </a:fld>
            <a:endParaRPr lang="en-US" altLang="en-US"/>
          </a:p>
        </p:txBody>
      </p:sp>
      <p:sp>
        <p:nvSpPr>
          <p:cNvPr id="443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3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36949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67DA2E-5C28-4DAE-98E4-C1E75AE0C150}" type="slidenum">
              <a:rPr lang="en-US" altLang="en-US"/>
              <a:pPr/>
              <a:t>69</a:t>
            </a:fld>
            <a:endParaRPr lang="en-US" altLang="en-US"/>
          </a:p>
        </p:txBody>
      </p:sp>
      <p:sp>
        <p:nvSpPr>
          <p:cNvPr id="444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4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72808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89AAF8-6B18-43C6-872A-3BE0594B283F}" type="slidenum">
              <a:rPr lang="en-US" altLang="en-US"/>
              <a:pPr/>
              <a:t>70</a:t>
            </a:fld>
            <a:endParaRPr lang="en-US" altLang="en-US"/>
          </a:p>
        </p:txBody>
      </p:sp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15917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933EF3-2A3C-4D83-9D37-84EF4C6D7801}" type="slidenum">
              <a:rPr lang="en-US" smtClean="0"/>
              <a:pPr/>
              <a:t>71</a:t>
            </a:fld>
            <a:endParaRPr lang="en-US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301652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76E10A-8F17-412B-8FBD-5B7FC923F790}" type="slidenum">
              <a:rPr lang="en-US" smtClean="0"/>
              <a:pPr/>
              <a:t>72</a:t>
            </a:fld>
            <a:endParaRPr lang="en-US" smtClean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2190620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A512B0-FB3D-4A10-AAD6-B1A3BCD6F1C0}" type="slidenum">
              <a:rPr lang="en-US" smtClean="0"/>
              <a:pPr/>
              <a:t>73</a:t>
            </a:fld>
            <a:endParaRPr lang="en-US" smtClean="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073516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EB7B1C-4BFB-4E6E-9B9B-C7028018FA36}" type="slidenum">
              <a:rPr lang="en-US" smtClean="0"/>
              <a:pPr/>
              <a:t>74</a:t>
            </a:fld>
            <a:endParaRPr lang="en-US" smtClean="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594982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A399A9-FA97-464E-8422-995E3170C615}" type="slidenum">
              <a:rPr lang="en-US" smtClean="0"/>
              <a:pPr/>
              <a:t>75</a:t>
            </a:fld>
            <a:endParaRPr lang="en-US" smtClean="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06635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DC314F-F892-450E-81FC-9E48E128D284}" type="slidenum">
              <a:rPr lang="en-US" smtClean="0"/>
              <a:pPr/>
              <a:t>76</a:t>
            </a:fld>
            <a:endParaRPr lang="en-US" smtClean="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4715848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608850-2150-405F-B4EC-5901DB96E826}" type="slidenum">
              <a:rPr lang="en-US" smtClean="0"/>
              <a:pPr/>
              <a:t>77</a:t>
            </a:fld>
            <a:endParaRPr lang="en-US" smtClean="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08654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3DB741-5A1C-4017-B882-6FB9623D5FB6}" type="slidenum">
              <a:rPr lang="en-US" smtClean="0"/>
              <a:pPr/>
              <a:t>39</a:t>
            </a:fld>
            <a:endParaRPr lang="en-US" smtClean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798487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F32ABD-F369-4C07-A435-C92FCB731DE1}" type="slidenum">
              <a:rPr lang="en-US" smtClean="0"/>
              <a:pPr/>
              <a:t>78</a:t>
            </a:fld>
            <a:endParaRPr lang="en-US" smtClean="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551189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374E11-7A23-43AE-BC7E-9ABF999987B6}" type="slidenum">
              <a:rPr lang="en-US" smtClean="0"/>
              <a:pPr/>
              <a:t>79</a:t>
            </a:fld>
            <a:endParaRPr lang="en-US" smtClean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569208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464508-1DF5-45BB-8004-44A24E1F2913}" type="slidenum">
              <a:rPr lang="en-US" smtClean="0"/>
              <a:pPr/>
              <a:t>80</a:t>
            </a:fld>
            <a:endParaRPr lang="en-US" smtClean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069641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B332A3-B701-4F53-8807-89EC13EBA524}" type="slidenum">
              <a:rPr lang="en-US" smtClean="0"/>
              <a:pPr/>
              <a:t>81</a:t>
            </a:fld>
            <a:endParaRPr lang="en-US" smtClean="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80163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45FB9D-AD77-4EA8-A18D-92AC2705AA0C}" type="slidenum">
              <a:rPr lang="en-US" smtClean="0"/>
              <a:pPr/>
              <a:t>82</a:t>
            </a:fld>
            <a:endParaRPr lang="en-US" smtClean="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2552333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6795A5-211F-493D-B924-F6EAB29ECED4}" type="slidenum">
              <a:rPr lang="en-US" smtClean="0"/>
              <a:pPr/>
              <a:t>83</a:t>
            </a:fld>
            <a:endParaRPr lang="en-US" smtClean="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860478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CFF0BF-42D2-4DBA-80FD-8CAA0B5435A8}" type="slidenum">
              <a:rPr lang="en-US" smtClean="0"/>
              <a:pPr/>
              <a:t>84</a:t>
            </a:fld>
            <a:endParaRPr lang="en-US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274784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94FDF9-FF0D-4291-A0AC-0A25B32FA7E9}" type="slidenum">
              <a:rPr lang="en-US" smtClean="0"/>
              <a:pPr/>
              <a:t>85</a:t>
            </a:fld>
            <a:endParaRPr lang="en-US" smtClean="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717663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513223-9147-42AD-AF83-4C050981C951}" type="slidenum">
              <a:rPr lang="en-US" smtClean="0"/>
              <a:pPr/>
              <a:t>86</a:t>
            </a:fld>
            <a:endParaRPr lang="en-US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812457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26A20C-0B63-443A-894F-33298B7F7437}" type="slidenum">
              <a:rPr lang="en-US" smtClean="0"/>
              <a:pPr/>
              <a:t>87</a:t>
            </a:fld>
            <a:endParaRPr lang="en-US" smtClean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57055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494BF1-C605-4D06-AB7A-BF5BC190FC51}" type="slidenum">
              <a:rPr lang="en-US" smtClean="0"/>
              <a:pPr/>
              <a:t>41</a:t>
            </a:fld>
            <a:endParaRPr lang="en-US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3564201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DBA36E-E30E-4500-96CD-5A0B6ADA5B97}" type="slidenum">
              <a:rPr lang="en-US" smtClean="0"/>
              <a:pPr/>
              <a:t>88</a:t>
            </a:fld>
            <a:endParaRPr lang="en-US" smtClean="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4801880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3FC0B3-3939-4E95-A675-9E61FCAFD5A8}" type="slidenum">
              <a:rPr lang="en-US" smtClean="0"/>
              <a:pPr/>
              <a:t>89</a:t>
            </a:fld>
            <a:endParaRPr lang="en-US" smtClean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98427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55AC20-4D79-4A8A-A953-1059ADB0CE5A}" type="slidenum">
              <a:rPr lang="en-US" smtClean="0"/>
              <a:pPr/>
              <a:t>91</a:t>
            </a:fld>
            <a:endParaRPr lang="en-US" smtClean="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137614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14FFB0-5CC7-40C4-8916-B237A1226A4E}" type="slidenum">
              <a:rPr lang="en-US" altLang="en-US"/>
              <a:pPr/>
              <a:t>95</a:t>
            </a:fld>
            <a:endParaRPr lang="en-US" altLang="en-US"/>
          </a:p>
        </p:txBody>
      </p:sp>
      <p:sp>
        <p:nvSpPr>
          <p:cNvPr id="379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99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85211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B140F4-7FC7-4F4B-ACB1-E02629F185E0}" type="slidenum">
              <a:rPr lang="en-US" altLang="en-US"/>
              <a:pPr/>
              <a:t>96</a:t>
            </a:fld>
            <a:endParaRPr lang="en-US" altLang="en-US"/>
          </a:p>
        </p:txBody>
      </p:sp>
      <p:sp>
        <p:nvSpPr>
          <p:cNvPr id="386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6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40474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72C9D4-4B8D-4535-B47A-D8A7C4FA83D0}" type="slidenum">
              <a:rPr lang="en-US" altLang="en-US"/>
              <a:pPr/>
              <a:t>97</a:t>
            </a:fld>
            <a:endParaRPr lang="en-US" altLang="en-US"/>
          </a:p>
        </p:txBody>
      </p:sp>
      <p:sp>
        <p:nvSpPr>
          <p:cNvPr id="388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955946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19192A-9A1E-49B6-93EF-5458A97484E8}" type="slidenum">
              <a:rPr lang="en-US" altLang="en-US"/>
              <a:pPr/>
              <a:t>98</a:t>
            </a:fld>
            <a:endParaRPr lang="en-US" altLang="en-US"/>
          </a:p>
        </p:txBody>
      </p:sp>
      <p:sp>
        <p:nvSpPr>
          <p:cNvPr id="390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0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51504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A2CB8E-7342-462D-B65F-8A78A20364B5}" type="slidenum">
              <a:rPr lang="en-US" altLang="en-US"/>
              <a:pPr/>
              <a:t>99</a:t>
            </a:fld>
            <a:endParaRPr lang="en-US" altLang="en-US"/>
          </a:p>
        </p:txBody>
      </p:sp>
      <p:sp>
        <p:nvSpPr>
          <p:cNvPr id="406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65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816610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1E0AB8-CF2D-42AF-A8D3-47EE4E27808C}" type="slidenum">
              <a:rPr lang="en-US" altLang="en-US"/>
              <a:pPr/>
              <a:t>100</a:t>
            </a:fld>
            <a:endParaRPr lang="en-US" altLang="en-US"/>
          </a:p>
        </p:txBody>
      </p:sp>
      <p:sp>
        <p:nvSpPr>
          <p:cNvPr id="410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6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8371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779B1A-A011-446B-B574-C4E0FBE76F61}" type="slidenum">
              <a:rPr lang="en-US" smtClean="0"/>
              <a:pPr/>
              <a:t>42</a:t>
            </a:fld>
            <a:endParaRPr lang="en-US" smtClean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676055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DD841AC-7499-4745-BBED-74BC0A579AB3}" type="slidenum">
              <a:rPr lang="en-US" altLang="en-US" sz="1200"/>
              <a:pPr/>
              <a:t>44</a:t>
            </a:fld>
            <a:endParaRPr lang="en-US" altLang="en-US" sz="1200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4117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BB920E-FCF8-4933-8A5C-4226ABB5872A}" type="slidenum">
              <a:rPr lang="en-GB" altLang="en-US"/>
              <a:pPr/>
              <a:t>45</a:t>
            </a:fld>
            <a:endParaRPr lang="en-GB" altLang="en-US"/>
          </a:p>
        </p:txBody>
      </p:sp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Based on notes from Brian Stone</a:t>
            </a:r>
          </a:p>
        </p:txBody>
      </p:sp>
    </p:spTree>
    <p:extLst>
      <p:ext uri="{BB962C8B-B14F-4D97-AF65-F5344CB8AC3E}">
        <p14:creationId xmlns:p14="http://schemas.microsoft.com/office/powerpoint/2010/main" val="1716560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altLang="en-US"/>
          </a:p>
        </p:txBody>
      </p:sp>
      <p:sp>
        <p:nvSpPr>
          <p:cNvPr id="2253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4050523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200" smtClean="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53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9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8" name="Group 24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100" b="1" smtClean="0">
                <a:solidFill>
                  <a:srgbClr val="101141"/>
                </a:solidFill>
              </a:rPr>
              <a:t>BITS </a:t>
            </a:r>
            <a:r>
              <a:rPr lang="en-US" altLang="en-US" sz="1100" smtClean="0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5944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 userDrawn="1"/>
        </p:nvGrpSpPr>
        <p:grpSpPr bwMode="auto">
          <a:xfrm rot="5400000">
            <a:off x="5006182" y="2567781"/>
            <a:ext cx="5181600" cy="46037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9" name="Picture 10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6" t="1923"/>
          <a:stretch>
            <a:fillRect/>
          </a:stretch>
        </p:blipFill>
        <p:spPr bwMode="auto">
          <a:xfrm>
            <a:off x="-7938" y="381000"/>
            <a:ext cx="692151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 rot="5400000">
            <a:off x="-2794793" y="3809206"/>
            <a:ext cx="586740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900" b="1" smtClean="0">
                <a:solidFill>
                  <a:srgbClr val="101141"/>
                </a:solidFill>
              </a:rPr>
              <a:t>BITS </a:t>
            </a:r>
            <a:r>
              <a:rPr lang="en-US" altLang="en-US" sz="900" smtClean="0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8100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Content Placeholder 18"/>
          <p:cNvSpPr>
            <a:spLocks noGrp="1"/>
          </p:cNvSpPr>
          <p:nvPr>
            <p:ph sz="quarter" idx="10"/>
          </p:nvPr>
        </p:nvSpPr>
        <p:spPr>
          <a:xfrm rot="5400000">
            <a:off x="5410200" y="2743200"/>
            <a:ext cx="58674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2290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182688" y="2017713"/>
            <a:ext cx="77724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380E04-606C-4706-97F1-09521A82576A}" type="datetime5">
              <a:rPr lang="en-US" smtClean="0"/>
              <a:t>15-Oct-22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OOAD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C84773-1506-4AEA-B7D0-612AD45E595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1031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457200" y="6246813"/>
            <a:ext cx="2127250" cy="471487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A8D56BD-8B21-406B-AE95-0CF33E94366C}" type="datetime5">
              <a:rPr lang="en-US" smtClean="0"/>
              <a:t>15-Oct-22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3127375" y="6246813"/>
            <a:ext cx="2897188" cy="4714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OOAD          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6556375" y="6246813"/>
            <a:ext cx="2128838" cy="4714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D4F508-7B34-456C-B1DC-2303421FC69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2188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9FBEC5-1489-4FAC-9B1D-A37040A0A842}" type="datetime5">
              <a:rPr lang="en-US" smtClean="0"/>
              <a:t>15-Oct-22</a:t>
            </a:fld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OOAD          </a:t>
            </a: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A069F0-AECA-4A4F-A581-A60A1D47DC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1824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CA8DD2-65FA-4558-A71C-408FF7D4B911}" type="datetime5">
              <a:rPr lang="en-US" smtClean="0"/>
              <a:t>15-Oct-22</a:t>
            </a:fld>
            <a:endParaRPr 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OOAD          </a:t>
            </a:r>
            <a:endParaRPr 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40DF62-054B-4550-AA06-7EF041A82B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311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E70B67-9FF8-4D17-85A8-AD3B9BAE7A97}" type="datetime5">
              <a:rPr lang="en-US" smtClean="0"/>
              <a:t>15-Oct-22</a:t>
            </a:fld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OOAD          </a:t>
            </a: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7B120A-9B75-43B7-BF2B-19134B91F1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947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12FC7E-9625-40E4-A83F-A113E12A6146}" type="datetime5">
              <a:rPr lang="en-US" smtClean="0"/>
              <a:t>15-Oct-22</a:t>
            </a:fld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OOAD          </a:t>
            </a: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EA7089-9CA1-49A6-8CC2-06DC796A92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817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04875" y="3648075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04875" y="3648075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0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F122597B-5F9D-4178-BDF4-2F572A26F2B2}" type="datetime5">
              <a:rPr lang="en-US" smtClean="0"/>
              <a:t>15-Oct-22</a:t>
            </a:fld>
            <a:endParaRPr lang="en-US"/>
          </a:p>
        </p:txBody>
      </p:sp>
      <p:sp>
        <p:nvSpPr>
          <p:cNvPr id="11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OOAD          </a:t>
            </a:r>
          </a:p>
        </p:txBody>
      </p:sp>
      <p:sp>
        <p:nvSpPr>
          <p:cNvPr id="12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025" y="6354763"/>
            <a:ext cx="1219200" cy="366712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F685CC9-3616-4A18-9439-0B70CDE221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40394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BE7F9A-D173-4A80-83EF-50243B6B78A6}" type="datetime5">
              <a:rPr lang="en-US" smtClean="0"/>
              <a:t>15-Oct-22</a:t>
            </a:fld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OO Design</a:t>
            </a:r>
            <a:endParaRPr 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43648A-936F-439C-85B9-F394C298EF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377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 userDrawn="1"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200" smtClean="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110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\\Server\D\jyoti\FI023_BITS_v1\styleguide img\IMG_5627_b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8" descr="Picture 7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7086600" y="11715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200" smtClean="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96981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100" b="1" smtClean="0">
                <a:solidFill>
                  <a:srgbClr val="101141"/>
                </a:solidFill>
              </a:rPr>
              <a:t>BITS </a:t>
            </a:r>
            <a:r>
              <a:rPr lang="en-US" altLang="en-US" sz="1100" smtClean="0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4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0333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0" name="Group 2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4" name="TextBox 1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100" b="1" smtClean="0">
                <a:solidFill>
                  <a:srgbClr val="101141"/>
                </a:solidFill>
              </a:rPr>
              <a:t>BITS </a:t>
            </a:r>
            <a:r>
              <a:rPr lang="en-US" altLang="en-US" sz="1100" smtClean="0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9468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0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" name="Rectangle 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2" name="Group 15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3" name="Rectangle 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16" name="Picture 14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100" b="1" smtClean="0">
                <a:solidFill>
                  <a:srgbClr val="101141"/>
                </a:solidFill>
              </a:rPr>
              <a:t>BITS </a:t>
            </a:r>
            <a:r>
              <a:rPr lang="en-US" altLang="en-US" sz="1100" smtClean="0">
                <a:solidFill>
                  <a:srgbClr val="101141"/>
                </a:solidFill>
              </a:rPr>
              <a:t>Pilani, Deemed to be University under Section 3 of UGC Act, 1956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199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199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5880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100" b="1" smtClean="0">
                <a:solidFill>
                  <a:srgbClr val="101141"/>
                </a:solidFill>
              </a:rPr>
              <a:t>BITS </a:t>
            </a:r>
            <a:r>
              <a:rPr lang="en-US" altLang="en-US" sz="1100" smtClean="0">
                <a:solidFill>
                  <a:srgbClr val="101141"/>
                </a:solidFill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9689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0" name="Group 13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100" b="1" smtClean="0">
                <a:solidFill>
                  <a:srgbClr val="101141"/>
                </a:solidFill>
              </a:rPr>
              <a:t>BITS </a:t>
            </a:r>
            <a:r>
              <a:rPr lang="en-US" altLang="en-US" sz="1100" smtClean="0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4935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0" name="Group 10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100" b="1" smtClean="0">
                <a:solidFill>
                  <a:srgbClr val="101141"/>
                </a:solidFill>
              </a:rPr>
              <a:t>BITS </a:t>
            </a:r>
            <a:r>
              <a:rPr lang="en-US" altLang="en-US" sz="1100" smtClean="0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/>
          <a:lstStyle>
            <a:lvl1pPr algn="l">
              <a:defRPr sz="1800" b="1" spc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0"/>
            <a:ext cx="54864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3835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DBDCB1B-5B47-410C-ADE2-BA89954AE662}" type="datetime5">
              <a:rPr lang="en-US" smtClean="0"/>
              <a:t>15-Oct-22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mtClean="0"/>
              <a:t>OOAD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47168BAA-CDEB-4387-BE8C-D46059433D2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79" r:id="rId12"/>
    <p:sldLayoutId id="2147483791" r:id="rId13"/>
    <p:sldLayoutId id="2147483793" r:id="rId14"/>
    <p:sldLayoutId id="2147483794" r:id="rId15"/>
    <p:sldLayoutId id="2147483795" r:id="rId16"/>
    <p:sldLayoutId id="2147483796" r:id="rId17"/>
    <p:sldLayoutId id="2147483797" r:id="rId18"/>
    <p:sldLayoutId id="2147483798" r:id="rId19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3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9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emf"/><Relationship Id="rId5" Type="http://schemas.openxmlformats.org/officeDocument/2006/relationships/customXml" Target="../ink/ink15.xml"/><Relationship Id="rId4" Type="http://schemas.openxmlformats.org/officeDocument/2006/relationships/image" Target="../media/image25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emf"/><Relationship Id="rId5" Type="http://schemas.openxmlformats.org/officeDocument/2006/relationships/customXml" Target="../ink/ink19.xml"/><Relationship Id="rId4" Type="http://schemas.openxmlformats.org/officeDocument/2006/relationships/image" Target="../media/image29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1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4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6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8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9.e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1.emf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2.em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.emf"/><Relationship Id="rId4" Type="http://schemas.openxmlformats.org/officeDocument/2006/relationships/customXml" Target="../ink/ink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3.emf"/><Relationship Id="rId4" Type="http://schemas.openxmlformats.org/officeDocument/2006/relationships/oleObject" Target="../embeddings/oleObject2.bin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4.emf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emf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9.e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BITS Pilani presentation</a:t>
            </a:r>
            <a:endParaRPr lang="en-US" dirty="0"/>
          </a:p>
        </p:txBody>
      </p:sp>
      <p:sp>
        <p:nvSpPr>
          <p:cNvPr id="15363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Dr. Yashvardhan Sharma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mtClean="0"/>
              <a:t>Computer Science and Information Systems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Why Contracts</a:t>
            </a:r>
          </a:p>
        </p:txBody>
      </p:sp>
      <p:sp>
        <p:nvSpPr>
          <p:cNvPr id="16387" name="Date Placeholder 3"/>
          <p:cNvSpPr>
            <a:spLocks noGrp="1"/>
          </p:cNvSpPr>
          <p:nvPr>
            <p:ph type="dt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785A8F-22F1-446E-B414-9DB78E7BEA25}" type="datetime5">
              <a:rPr lang="en-US" smtClean="0"/>
              <a:t>15-Oct-22</a:t>
            </a:fld>
            <a:endParaRPr lang="en-US"/>
          </a:p>
        </p:txBody>
      </p:sp>
      <p:sp>
        <p:nvSpPr>
          <p:cNvPr id="16388" name="Footer Placeholder 4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OOAD          </a:t>
            </a:r>
          </a:p>
        </p:txBody>
      </p:sp>
      <p:sp>
        <p:nvSpPr>
          <p:cNvPr id="17413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486C55A-482D-45E3-8568-7906265E926A}" type="slidenum">
              <a:rPr lang="en-US" altLang="en-US" sz="1400">
                <a:solidFill>
                  <a:schemeClr val="tx2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en-US" sz="1400">
              <a:solidFill>
                <a:schemeClr val="tx2"/>
              </a:solidFill>
            </a:endParaRPr>
          </a:p>
        </p:txBody>
      </p:sp>
      <p:sp>
        <p:nvSpPr>
          <p:cNvPr id="5837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85800" y="1295400"/>
            <a:ext cx="8193088" cy="4114800"/>
          </a:xfrm>
        </p:spPr>
        <p:txBody>
          <a:bodyPr/>
          <a:lstStyle/>
          <a:p>
            <a:pPr eaLnBrk="1" hangingPunct="1"/>
            <a:r>
              <a:rPr lang="en-US" altLang="en-US" smtClean="0"/>
              <a:t>Use cases are the primary mechanism in the UP to describe system behavior, and are usually sufficient.</a:t>
            </a:r>
          </a:p>
          <a:p>
            <a:pPr eaLnBrk="1" hangingPunct="1"/>
            <a:r>
              <a:rPr lang="en-US" altLang="en-US" smtClean="0"/>
              <a:t>However, sometimes a more detailed description of system behavior has value.</a:t>
            </a:r>
          </a:p>
          <a:p>
            <a:pPr eaLnBrk="1" hangingPunct="1"/>
            <a:r>
              <a:rPr lang="en-US" altLang="en-US" smtClean="0"/>
              <a:t>Contracts for operations can help define system behavior.</a:t>
            </a:r>
          </a:p>
          <a:p>
            <a:pPr eaLnBrk="1" hangingPunct="1"/>
            <a:r>
              <a:rPr lang="en-US" altLang="en-US" smtClean="0"/>
              <a:t>Describes what happens without explaining how.</a:t>
            </a:r>
          </a:p>
        </p:txBody>
      </p:sp>
    </p:spTree>
    <p:extLst>
      <p:ext uri="{BB962C8B-B14F-4D97-AF65-F5344CB8AC3E}">
        <p14:creationId xmlns:p14="http://schemas.microsoft.com/office/powerpoint/2010/main" val="293825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58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Sequence Diagrams</a:t>
            </a:r>
            <a:r>
              <a:rPr lang="en-US" altLang="en-US" sz="3200"/>
              <a:t> </a:t>
            </a:r>
            <a:br>
              <a:rPr lang="en-US" altLang="en-US" sz="3200"/>
            </a:br>
            <a:r>
              <a:rPr lang="en-US" altLang="en-US" sz="1600"/>
              <a:t>(continued)</a:t>
            </a:r>
          </a:p>
        </p:txBody>
      </p:sp>
      <p:sp>
        <p:nvSpPr>
          <p:cNvPr id="409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47800" y="2179638"/>
            <a:ext cx="7315200" cy="3459162"/>
          </a:xfrm>
        </p:spPr>
        <p:txBody>
          <a:bodyPr/>
          <a:lstStyle/>
          <a:p>
            <a:pPr marL="574675" indent="-574675">
              <a:buFontTx/>
              <a:buNone/>
            </a:pPr>
            <a:r>
              <a:rPr lang="en-US" altLang="en-US" sz="280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09604" name="Picture 4" descr="C:\objbk\CH08\FIG8-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8" t="14363" r="7338" b="10001"/>
          <a:stretch>
            <a:fillRect/>
          </a:stretch>
        </p:blipFill>
        <p:spPr bwMode="auto">
          <a:xfrm>
            <a:off x="1371600" y="1906588"/>
            <a:ext cx="7391400" cy="434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0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600200"/>
            <a:ext cx="1116013" cy="28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AE640-66A9-4070-A8BD-F27B70201350}" type="datetime5">
              <a:rPr lang="en-US" smtClean="0"/>
              <a:t>15-Oct-22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BB214-C2FE-44B6-9D89-7B54591DDF14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17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Definition</a:t>
            </a:r>
          </a:p>
        </p:txBody>
      </p:sp>
      <p:sp>
        <p:nvSpPr>
          <p:cNvPr id="17411" name="Date Placeholder 3"/>
          <p:cNvSpPr>
            <a:spLocks noGrp="1"/>
          </p:cNvSpPr>
          <p:nvPr>
            <p:ph type="dt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5725D4B-62C6-49ED-80DF-D4B0C70CE4D3}" type="datetime5">
              <a:rPr lang="en-US" smtClean="0"/>
              <a:t>15-Oct-22</a:t>
            </a:fld>
            <a:endParaRPr lang="en-US"/>
          </a:p>
        </p:txBody>
      </p:sp>
      <p:sp>
        <p:nvSpPr>
          <p:cNvPr id="17412" name="Footer Placeholder 4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OOAD          </a:t>
            </a:r>
          </a:p>
        </p:txBody>
      </p:sp>
      <p:sp>
        <p:nvSpPr>
          <p:cNvPr id="1843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AFA839F-FCA9-4829-BA4F-05011CB1AABD}" type="slidenum">
              <a:rPr lang="en-US" altLang="en-US" sz="1400">
                <a:solidFill>
                  <a:schemeClr val="tx2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en-US" sz="1400">
              <a:solidFill>
                <a:schemeClr val="tx2"/>
              </a:solidFill>
            </a:endParaRPr>
          </a:p>
        </p:txBody>
      </p:sp>
      <p:sp>
        <p:nvSpPr>
          <p:cNvPr id="5939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2057400"/>
            <a:ext cx="8229600" cy="2133600"/>
          </a:xfrm>
        </p:spPr>
        <p:txBody>
          <a:bodyPr/>
          <a:lstStyle/>
          <a:p>
            <a:pPr eaLnBrk="1" hangingPunct="1">
              <a:buFont typeface="Wingdings 3" panose="05040102010807070707" pitchFamily="18" charset="2"/>
              <a:buNone/>
            </a:pPr>
            <a:r>
              <a:rPr lang="en-US" altLang="en-US" b="1" smtClean="0">
                <a:solidFill>
                  <a:schemeClr val="hlink"/>
                </a:solidFill>
              </a:rPr>
              <a:t>   </a:t>
            </a:r>
            <a:r>
              <a:rPr lang="en-US" altLang="en-US" b="1" smtClean="0">
                <a:solidFill>
                  <a:srgbClr val="FF0000"/>
                </a:solidFill>
              </a:rPr>
              <a:t>Contracts</a:t>
            </a:r>
            <a:r>
              <a:rPr lang="en-US" altLang="en-US" smtClean="0"/>
              <a:t> describe detailed system behavior in terms of state changes to objects in the Domain Model, after a system operation has executed.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mtClean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87360" y="183240"/>
              <a:ext cx="8700120" cy="3465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0880" y="176400"/>
                <a:ext cx="8711640" cy="347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813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271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System Operations and</a:t>
            </a:r>
            <a:br>
              <a:rPr lang="en-US" altLang="en-US" smtClean="0"/>
            </a:br>
            <a:r>
              <a:rPr lang="en-US" altLang="en-US" smtClean="0"/>
              <a:t>the System Interface</a:t>
            </a:r>
          </a:p>
        </p:txBody>
      </p:sp>
      <p:sp>
        <p:nvSpPr>
          <p:cNvPr id="18435" name="Date Placeholder 3"/>
          <p:cNvSpPr>
            <a:spLocks noGrp="1"/>
          </p:cNvSpPr>
          <p:nvPr>
            <p:ph type="dt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14C0472-1835-4C68-B22F-0F263DB27FD1}" type="datetime5">
              <a:rPr lang="en-US" smtClean="0"/>
              <a:t>15-Oct-22</a:t>
            </a:fld>
            <a:endParaRPr lang="en-US"/>
          </a:p>
        </p:txBody>
      </p:sp>
      <p:sp>
        <p:nvSpPr>
          <p:cNvPr id="18436" name="Footer Placeholder 4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OOAD          </a:t>
            </a:r>
          </a:p>
        </p:txBody>
      </p:sp>
      <p:sp>
        <p:nvSpPr>
          <p:cNvPr id="19461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2F819ED-F676-4278-9507-73C5CC28C240}" type="slidenum">
              <a:rPr lang="en-US" altLang="en-US" sz="1400">
                <a:solidFill>
                  <a:schemeClr val="tx2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en-US" sz="1400">
              <a:solidFill>
                <a:schemeClr val="tx2"/>
              </a:solidFill>
            </a:endParaRPr>
          </a:p>
        </p:txBody>
      </p:sp>
      <p:sp>
        <p:nvSpPr>
          <p:cNvPr id="6041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85800" y="1600200"/>
            <a:ext cx="80772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3000" smtClean="0"/>
              <a:t>Contracts may be defined for </a:t>
            </a:r>
            <a:r>
              <a:rPr lang="en-US" altLang="en-US" sz="3000" b="1" smtClean="0">
                <a:solidFill>
                  <a:schemeClr val="hlink"/>
                </a:solidFill>
              </a:rPr>
              <a:t>system operations</a:t>
            </a:r>
            <a:r>
              <a:rPr lang="en-US" altLang="en-US" sz="3000" smtClean="0"/>
              <a:t> – operations that the system as a black box offers in its public interface to handle incoming system events. System operations can be identified by discovering these system events.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000" smtClean="0"/>
              <a:t>The entire set of system operations, across all use cases, defines the public </a:t>
            </a:r>
            <a:r>
              <a:rPr lang="en-US" altLang="en-US" sz="3000" b="1" smtClean="0">
                <a:solidFill>
                  <a:schemeClr val="hlink"/>
                </a:solidFill>
              </a:rPr>
              <a:t>system interface</a:t>
            </a:r>
            <a:r>
              <a:rPr lang="en-US" altLang="en-US" sz="3000" smtClean="0"/>
              <a:t>, viewing the system as a single component or class.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940080" y="235440"/>
              <a:ext cx="1536120" cy="1290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37200" y="230040"/>
                <a:ext cx="1546560" cy="129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066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mtClean="0"/>
              <a:t>System operations handle input system events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4CB6E8E-FFFE-4AE7-B57A-0CA6662E42F8}" type="datetime5">
              <a:rPr lang="en-US" smtClean="0"/>
              <a:t>15-Oct-22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OOAD          </a:t>
            </a:r>
            <a:endParaRPr lang="en-US"/>
          </a:p>
        </p:txBody>
      </p:sp>
      <p:sp>
        <p:nvSpPr>
          <p:cNvPr id="20485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D6161C4-992F-4561-B823-D2E2AA0F5F0C}" type="slidenum">
              <a:rPr lang="en-US" altLang="en-US" sz="1400">
                <a:solidFill>
                  <a:schemeClr val="tx2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en-US" sz="1400">
              <a:solidFill>
                <a:schemeClr val="tx2"/>
              </a:solidFill>
            </a:endParaRPr>
          </a:p>
        </p:txBody>
      </p:sp>
      <p:pic>
        <p:nvPicPr>
          <p:cNvPr id="204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219200"/>
            <a:ext cx="7696200" cy="5105400"/>
          </a:xfrm>
          <a:noFill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305440" y="1312560"/>
              <a:ext cx="5613840" cy="4618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01480" y="1305720"/>
                <a:ext cx="5625000" cy="463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313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i="1" smtClean="0"/>
              <a:t>System Contracts</a:t>
            </a:r>
            <a:endParaRPr lang="en-US" altLang="en-US" smtClean="0"/>
          </a:p>
        </p:txBody>
      </p:sp>
      <p:sp>
        <p:nvSpPr>
          <p:cNvPr id="19459" name="Date Placeholder 3"/>
          <p:cNvSpPr>
            <a:spLocks noGrp="1"/>
          </p:cNvSpPr>
          <p:nvPr>
            <p:ph type="dt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3291A9C-C5ED-461E-A88C-063D5317A989}" type="datetime5">
              <a:rPr lang="en-US" smtClean="0"/>
              <a:t>15-Oct-22</a:t>
            </a:fld>
            <a:endParaRPr lang="en-US"/>
          </a:p>
        </p:txBody>
      </p:sp>
      <p:sp>
        <p:nvSpPr>
          <p:cNvPr id="19460" name="Footer Placeholder 4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OOAD          </a:t>
            </a:r>
          </a:p>
        </p:txBody>
      </p:sp>
      <p:sp>
        <p:nvSpPr>
          <p:cNvPr id="21509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3F2062A-09B8-4132-AF3F-696A94F1551E}" type="slidenum">
              <a:rPr lang="en-US" altLang="en-US" sz="1400">
                <a:solidFill>
                  <a:schemeClr val="tx2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en-US" sz="1400">
              <a:solidFill>
                <a:schemeClr val="tx2"/>
              </a:solidFill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8497888" cy="4532313"/>
          </a:xfrm>
        </p:spPr>
        <p:txBody>
          <a:bodyPr/>
          <a:lstStyle/>
          <a:p>
            <a:pPr eaLnBrk="1" hangingPunct="1"/>
            <a:r>
              <a:rPr lang="en-US" altLang="en-US" smtClean="0"/>
              <a:t>Define responsibilities within the system.</a:t>
            </a:r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Operational contracts take the form of </a:t>
            </a:r>
            <a:r>
              <a:rPr lang="en-US" altLang="en-US" i="1" smtClean="0"/>
              <a:t>preconditions </a:t>
            </a:r>
            <a:r>
              <a:rPr lang="en-US" altLang="en-US" smtClean="0"/>
              <a:t>and </a:t>
            </a:r>
            <a:r>
              <a:rPr lang="en-US" altLang="en-US" i="1" smtClean="0"/>
              <a:t>post-conditions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mtClean="0"/>
              <a:t>– Each module tests pre-conditions, then runs, then tests post-conditions before returning to the caller</a:t>
            </a:r>
          </a:p>
          <a:p>
            <a:pPr eaLnBrk="1" hangingPunct="1"/>
            <a:endParaRPr lang="en-US" altLang="en-US" smtClean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52840" y="3093120"/>
              <a:ext cx="6184800" cy="1013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9960" y="3089160"/>
                <a:ext cx="6192360" cy="102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260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i="1" smtClean="0"/>
              <a:t>System Contracts</a:t>
            </a:r>
            <a:endParaRPr lang="en-US" altLang="en-US" smtClean="0"/>
          </a:p>
        </p:txBody>
      </p:sp>
      <p:sp>
        <p:nvSpPr>
          <p:cNvPr id="20483" name="Date Placeholder 3"/>
          <p:cNvSpPr>
            <a:spLocks noGrp="1"/>
          </p:cNvSpPr>
          <p:nvPr>
            <p:ph type="dt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3F55097-5E0C-4340-83A5-F0691C89BAF9}" type="datetime5">
              <a:rPr lang="en-US" smtClean="0"/>
              <a:t>15-Oct-22</a:t>
            </a:fld>
            <a:endParaRPr lang="en-US"/>
          </a:p>
        </p:txBody>
      </p:sp>
      <p:sp>
        <p:nvSpPr>
          <p:cNvPr id="20484" name="Footer Placeholder 4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OOAD          </a:t>
            </a:r>
          </a:p>
        </p:txBody>
      </p:sp>
      <p:sp>
        <p:nvSpPr>
          <p:cNvPr id="22533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ACBC5B8-9334-4458-87EE-50820F465BC4}" type="slidenum">
              <a:rPr lang="en-US" altLang="en-US" sz="1400">
                <a:solidFill>
                  <a:schemeClr val="tx2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en-US" sz="1400">
              <a:solidFill>
                <a:schemeClr val="tx2"/>
              </a:solidFill>
            </a:endParaRPr>
          </a:p>
        </p:txBody>
      </p:sp>
      <p:sp>
        <p:nvSpPr>
          <p:cNvPr id="5120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533400" y="1524000"/>
            <a:ext cx="8193088" cy="22494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smtClean="0"/>
              <a:t>Operational contracts state what an operation commits to achieving.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smtClean="0"/>
              <a:t>Emphasizes </a:t>
            </a:r>
            <a:r>
              <a:rPr lang="en-US" altLang="en-US" sz="2800" i="1" smtClean="0"/>
              <a:t>what </a:t>
            </a:r>
            <a:r>
              <a:rPr lang="en-US" altLang="en-US" sz="2800" smtClean="0"/>
              <a:t>will happen, not how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smtClean="0"/>
              <a:t>Describes changes in the state of the system    – Semantics</a:t>
            </a:r>
          </a:p>
          <a:p>
            <a:pPr eaLnBrk="1" hangingPunct="1">
              <a:lnSpc>
                <a:spcPct val="90000"/>
              </a:lnSpc>
            </a:pPr>
            <a:endParaRPr lang="en-US" altLang="en-US" sz="2800" smtClean="0"/>
          </a:p>
        </p:txBody>
      </p:sp>
      <p:pic>
        <p:nvPicPr>
          <p:cNvPr id="512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86200"/>
            <a:ext cx="7543800" cy="186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962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1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Contract Sections</a:t>
            </a:r>
          </a:p>
        </p:txBody>
      </p:sp>
      <p:sp>
        <p:nvSpPr>
          <p:cNvPr id="21507" name="Date Placeholder 3"/>
          <p:cNvSpPr>
            <a:spLocks noGrp="1"/>
          </p:cNvSpPr>
          <p:nvPr>
            <p:ph type="dt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CDE1512-5D52-4C29-9C79-0919C75F533B}" type="datetime5">
              <a:rPr lang="en-US" smtClean="0"/>
              <a:t>15-Oct-22</a:t>
            </a:fld>
            <a:endParaRPr lang="en-US"/>
          </a:p>
        </p:txBody>
      </p:sp>
      <p:sp>
        <p:nvSpPr>
          <p:cNvPr id="21508" name="Footer Placeholder 4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OOAD          </a:t>
            </a:r>
          </a:p>
        </p:txBody>
      </p:sp>
      <p:sp>
        <p:nvSpPr>
          <p:cNvPr id="2355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DF8789C-5352-47A9-8CC4-13CA31F8635F}" type="slidenum">
              <a:rPr lang="en-US" altLang="en-US" sz="1400">
                <a:solidFill>
                  <a:schemeClr val="tx2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en-US" sz="1400">
              <a:solidFill>
                <a:schemeClr val="tx2"/>
              </a:solidFill>
            </a:endParaRPr>
          </a:p>
        </p:txBody>
      </p:sp>
      <p:sp>
        <p:nvSpPr>
          <p:cNvPr id="6144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524000"/>
            <a:ext cx="8208963" cy="38862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 b="1" smtClean="0">
                <a:latin typeface="Courier New" panose="02070309020205020404" pitchFamily="49" charset="0"/>
              </a:rPr>
              <a:t>Operation:        Name Of operation, and parameters.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 b="1" smtClean="0">
                <a:latin typeface="Courier New" panose="02070309020205020404" pitchFamily="49" charset="0"/>
              </a:rPr>
              <a:t>Cross References: (optional) Use cases this</a:t>
            </a:r>
            <a:br>
              <a:rPr lang="en-US" altLang="en-US" sz="2000" b="1" smtClean="0">
                <a:latin typeface="Courier New" panose="02070309020205020404" pitchFamily="49" charset="0"/>
              </a:rPr>
            </a:br>
            <a:r>
              <a:rPr lang="en-US" altLang="en-US" sz="2000" b="1" smtClean="0">
                <a:latin typeface="Courier New" panose="02070309020205020404" pitchFamily="49" charset="0"/>
              </a:rPr>
              <a:t>			can occur within.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 b="1" smtClean="0">
                <a:latin typeface="Courier New" panose="02070309020205020404" pitchFamily="49" charset="0"/>
              </a:rPr>
              <a:t>Preconditions:	Noteworthy assumptions about the </a:t>
            </a:r>
            <a:br>
              <a:rPr lang="en-US" altLang="en-US" sz="2000" b="1" smtClean="0">
                <a:latin typeface="Courier New" panose="02070309020205020404" pitchFamily="49" charset="0"/>
              </a:rPr>
            </a:br>
            <a:r>
              <a:rPr lang="en-US" altLang="en-US" sz="2000" b="1" smtClean="0">
                <a:latin typeface="Courier New" panose="02070309020205020404" pitchFamily="49" charset="0"/>
              </a:rPr>
              <a:t>			state of the system or objects in 			the Domain Model before execution 			of the operation.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 b="1" smtClean="0">
                <a:latin typeface="Courier New" panose="02070309020205020404" pitchFamily="49" charset="0"/>
              </a:rPr>
              <a:t>Postconditions:	-The state of objects in the </a:t>
            </a:r>
            <a:br>
              <a:rPr lang="en-US" altLang="en-US" sz="2000" b="1" smtClean="0">
                <a:latin typeface="Courier New" panose="02070309020205020404" pitchFamily="49" charset="0"/>
              </a:rPr>
            </a:br>
            <a:r>
              <a:rPr lang="en-US" altLang="en-US" sz="2000" b="1" smtClean="0">
                <a:latin typeface="Courier New" panose="02070309020205020404" pitchFamily="49" charset="0"/>
              </a:rPr>
              <a:t>			 Domain Model after completion of</a:t>
            </a:r>
            <a:br>
              <a:rPr lang="en-US" altLang="en-US" sz="2000" b="1" smtClean="0">
                <a:latin typeface="Courier New" panose="02070309020205020404" pitchFamily="49" charset="0"/>
              </a:rPr>
            </a:br>
            <a:r>
              <a:rPr lang="en-US" altLang="en-US" sz="2000" b="1" smtClean="0">
                <a:latin typeface="Courier New" panose="02070309020205020404" pitchFamily="49" charset="0"/>
              </a:rPr>
              <a:t>			 the operation.</a:t>
            </a:r>
          </a:p>
        </p:txBody>
      </p:sp>
      <p:sp>
        <p:nvSpPr>
          <p:cNvPr id="23559" name="Line 4"/>
          <p:cNvSpPr>
            <a:spLocks noChangeShapeType="1"/>
          </p:cNvSpPr>
          <p:nvPr/>
        </p:nvSpPr>
        <p:spPr bwMode="auto">
          <a:xfrm>
            <a:off x="304800" y="1447800"/>
            <a:ext cx="0" cy="388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3560" name="Line 5"/>
          <p:cNvSpPr>
            <a:spLocks noChangeShapeType="1"/>
          </p:cNvSpPr>
          <p:nvPr/>
        </p:nvSpPr>
        <p:spPr bwMode="auto">
          <a:xfrm>
            <a:off x="304800" y="1447800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90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1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61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305800" cy="898525"/>
          </a:xfrm>
        </p:spPr>
        <p:txBody>
          <a:bodyPr/>
          <a:lstStyle/>
          <a:p>
            <a:pPr eaLnBrk="1" hangingPunct="1"/>
            <a:r>
              <a:rPr lang="en-US" altLang="en-US" smtClean="0"/>
              <a:t>Example Contract: enterItem</a:t>
            </a:r>
          </a:p>
        </p:txBody>
      </p:sp>
      <p:sp>
        <p:nvSpPr>
          <p:cNvPr id="22531" name="Date Placeholder 3"/>
          <p:cNvSpPr>
            <a:spLocks noGrp="1"/>
          </p:cNvSpPr>
          <p:nvPr>
            <p:ph type="dt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8F2AFE-3CC2-49AA-8792-61FCC927F40F}" type="datetime5">
              <a:rPr lang="en-US" smtClean="0"/>
              <a:t>15-Oct-22</a:t>
            </a:fld>
            <a:endParaRPr lang="en-US"/>
          </a:p>
        </p:txBody>
      </p:sp>
      <p:sp>
        <p:nvSpPr>
          <p:cNvPr id="22532" name="Footer Placeholder 4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OOAD          </a:t>
            </a:r>
          </a:p>
        </p:txBody>
      </p:sp>
      <p:sp>
        <p:nvSpPr>
          <p:cNvPr id="24581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4D291D7-1137-4A0B-9700-A1D4D5EB5B2C}" type="slidenum">
              <a:rPr lang="en-US" altLang="en-US" sz="1400">
                <a:solidFill>
                  <a:schemeClr val="tx2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en-US" sz="1400">
              <a:solidFill>
                <a:schemeClr val="tx2"/>
              </a:solidFill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981200"/>
            <a:ext cx="8208963" cy="3886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b="1" dirty="0" smtClean="0">
                <a:latin typeface="Courier New" panose="02070309020205020404" pitchFamily="49" charset="0"/>
              </a:rPr>
              <a:t>Operation:        </a:t>
            </a:r>
            <a:r>
              <a:rPr lang="en-US" altLang="en-US" sz="2000" b="1" dirty="0" err="1" smtClean="0">
                <a:latin typeface="Courier New" panose="02070309020205020404" pitchFamily="49" charset="0"/>
              </a:rPr>
              <a:t>enterItem</a:t>
            </a:r>
            <a:r>
              <a:rPr lang="en-US" altLang="en-US" sz="2000" b="1" dirty="0" smtClean="0">
                <a:latin typeface="Courier New" panose="02070309020205020404" pitchFamily="49" charset="0"/>
              </a:rPr>
              <a:t>(</a:t>
            </a:r>
            <a:r>
              <a:rPr lang="en-US" altLang="en-US" sz="2000" b="1" dirty="0" err="1" smtClean="0">
                <a:latin typeface="Courier New" panose="02070309020205020404" pitchFamily="49" charset="0"/>
              </a:rPr>
              <a:t>itemID</a:t>
            </a:r>
            <a:r>
              <a:rPr lang="en-US" altLang="en-US" sz="2000" b="1" dirty="0" smtClean="0">
                <a:latin typeface="Courier New" panose="02070309020205020404" pitchFamily="49" charset="0"/>
              </a:rPr>
              <a:t> : </a:t>
            </a:r>
            <a:r>
              <a:rPr lang="en-US" altLang="en-US" sz="2000" b="1" dirty="0" err="1" smtClean="0">
                <a:latin typeface="Courier New" panose="02070309020205020404" pitchFamily="49" charset="0"/>
              </a:rPr>
              <a:t>ItemID</a:t>
            </a:r>
            <a:r>
              <a:rPr lang="en-US" altLang="en-US" sz="2000" b="1" dirty="0" smtClean="0">
                <a:latin typeface="Courier New" panose="02070309020205020404" pitchFamily="49" charset="0"/>
              </a:rPr>
              <a:t>,</a:t>
            </a:r>
            <a:br>
              <a:rPr lang="en-US" altLang="en-US" sz="2000" b="1" dirty="0" smtClean="0">
                <a:latin typeface="Courier New" panose="02070309020205020404" pitchFamily="49" charset="0"/>
              </a:rPr>
            </a:br>
            <a:r>
              <a:rPr lang="en-US" altLang="en-US" sz="2000" b="1" dirty="0" smtClean="0">
                <a:latin typeface="Courier New" panose="02070309020205020404" pitchFamily="49" charset="0"/>
              </a:rPr>
              <a:t>			quantity : integer)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b="1" dirty="0" smtClean="0">
                <a:latin typeface="Courier New" panose="02070309020205020404" pitchFamily="49" charset="0"/>
              </a:rPr>
              <a:t>Cross References: Use Cases: Process Sale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b="1" dirty="0" smtClean="0">
                <a:latin typeface="Courier New" panose="02070309020205020404" pitchFamily="49" charset="0"/>
              </a:rPr>
              <a:t>Preconditions:	There is a Sale Underway.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b="1" dirty="0" err="1" smtClean="0">
                <a:latin typeface="Courier New" panose="02070309020205020404" pitchFamily="49" charset="0"/>
              </a:rPr>
              <a:t>Postconditions</a:t>
            </a:r>
            <a:r>
              <a:rPr lang="en-US" altLang="en-US" sz="2000" b="1" dirty="0" smtClean="0">
                <a:latin typeface="Courier New" panose="02070309020205020404" pitchFamily="49" charset="0"/>
              </a:rPr>
              <a:t>:	-A </a:t>
            </a:r>
            <a:r>
              <a:rPr lang="en-US" altLang="en-US" sz="2000" b="1" dirty="0" err="1" smtClean="0">
                <a:latin typeface="Courier New" panose="02070309020205020404" pitchFamily="49" charset="0"/>
              </a:rPr>
              <a:t>SalesLineItem</a:t>
            </a:r>
            <a:r>
              <a:rPr lang="en-US" altLang="en-US" sz="2000" b="1" dirty="0" smtClean="0">
                <a:latin typeface="Courier New" panose="02070309020205020404" pitchFamily="49" charset="0"/>
              </a:rPr>
              <a:t> instance </a:t>
            </a:r>
            <a:r>
              <a:rPr lang="en-US" altLang="en-US" sz="2000" b="1" dirty="0" err="1" smtClean="0">
                <a:latin typeface="Courier New" panose="02070309020205020404" pitchFamily="49" charset="0"/>
              </a:rPr>
              <a:t>sli</a:t>
            </a:r>
            <a:r>
              <a:rPr lang="en-US" altLang="en-US" sz="2000" b="1" dirty="0" smtClean="0">
                <a:latin typeface="Courier New" panose="02070309020205020404" pitchFamily="49" charset="0"/>
              </a:rPr>
              <a:t> was</a:t>
            </a:r>
            <a:br>
              <a:rPr lang="en-US" altLang="en-US" sz="2000" b="1" dirty="0" smtClean="0">
                <a:latin typeface="Courier New" panose="02070309020205020404" pitchFamily="49" charset="0"/>
              </a:rPr>
            </a:br>
            <a:r>
              <a:rPr lang="en-US" altLang="en-US" sz="2000" b="1" dirty="0" smtClean="0">
                <a:latin typeface="Courier New" panose="02070309020205020404" pitchFamily="49" charset="0"/>
              </a:rPr>
              <a:t>			 created (instance creation)</a:t>
            </a:r>
            <a:br>
              <a:rPr lang="en-US" altLang="en-US" sz="2000" b="1" dirty="0" smtClean="0">
                <a:latin typeface="Courier New" panose="02070309020205020404" pitchFamily="49" charset="0"/>
              </a:rPr>
            </a:br>
            <a:r>
              <a:rPr lang="en-US" altLang="en-US" sz="2000" b="1" dirty="0" smtClean="0">
                <a:latin typeface="Courier New" panose="02070309020205020404" pitchFamily="49" charset="0"/>
              </a:rPr>
              <a:t>			-</a:t>
            </a:r>
            <a:r>
              <a:rPr lang="en-US" altLang="en-US" sz="2000" b="1" i="1" dirty="0" err="1" smtClean="0">
                <a:latin typeface="Courier New" panose="02070309020205020404" pitchFamily="49" charset="0"/>
              </a:rPr>
              <a:t>sli</a:t>
            </a:r>
            <a:r>
              <a:rPr lang="en-US" altLang="en-US" sz="2000" b="1" dirty="0" smtClean="0">
                <a:latin typeface="Courier New" panose="02070309020205020404" pitchFamily="49" charset="0"/>
              </a:rPr>
              <a:t> was associated with the</a:t>
            </a:r>
            <a:br>
              <a:rPr lang="en-US" altLang="en-US" sz="2000" b="1" dirty="0" smtClean="0">
                <a:latin typeface="Courier New" panose="02070309020205020404" pitchFamily="49" charset="0"/>
              </a:rPr>
            </a:br>
            <a:r>
              <a:rPr lang="en-US" altLang="en-US" sz="2000" b="1" dirty="0" smtClean="0">
                <a:latin typeface="Courier New" panose="02070309020205020404" pitchFamily="49" charset="0"/>
              </a:rPr>
              <a:t>			 current Sale (association formed)</a:t>
            </a:r>
            <a:br>
              <a:rPr lang="en-US" altLang="en-US" sz="2000" b="1" dirty="0" smtClean="0">
                <a:latin typeface="Courier New" panose="02070309020205020404" pitchFamily="49" charset="0"/>
              </a:rPr>
            </a:br>
            <a:r>
              <a:rPr lang="en-US" altLang="en-US" sz="2000" b="1" dirty="0" smtClean="0">
                <a:latin typeface="Courier New" panose="02070309020205020404" pitchFamily="49" charset="0"/>
              </a:rPr>
              <a:t>			-</a:t>
            </a:r>
            <a:r>
              <a:rPr lang="en-US" altLang="en-US" sz="2000" b="1" i="1" dirty="0" err="1" smtClean="0">
                <a:latin typeface="Courier New" panose="02070309020205020404" pitchFamily="49" charset="0"/>
              </a:rPr>
              <a:t>sli.quantity</a:t>
            </a:r>
            <a:r>
              <a:rPr lang="en-US" altLang="en-US" sz="2000" b="1" dirty="0" smtClean="0">
                <a:latin typeface="Courier New" panose="02070309020205020404" pitchFamily="49" charset="0"/>
              </a:rPr>
              <a:t> became quantity</a:t>
            </a:r>
            <a:br>
              <a:rPr lang="en-US" altLang="en-US" sz="2000" b="1" dirty="0" smtClean="0">
                <a:latin typeface="Courier New" panose="02070309020205020404" pitchFamily="49" charset="0"/>
              </a:rPr>
            </a:br>
            <a:r>
              <a:rPr lang="en-US" altLang="en-US" sz="2000" b="1" dirty="0" smtClean="0">
                <a:latin typeface="Courier New" panose="02070309020205020404" pitchFamily="49" charset="0"/>
              </a:rPr>
              <a:t>			 (attribute modification)</a:t>
            </a:r>
            <a:br>
              <a:rPr lang="en-US" altLang="en-US" sz="2000" b="1" dirty="0" smtClean="0">
                <a:latin typeface="Courier New" panose="02070309020205020404" pitchFamily="49" charset="0"/>
              </a:rPr>
            </a:br>
            <a:r>
              <a:rPr lang="en-US" altLang="en-US" sz="2000" b="1" dirty="0" smtClean="0">
                <a:latin typeface="Courier New" panose="02070309020205020404" pitchFamily="49" charset="0"/>
              </a:rPr>
              <a:t>			-</a:t>
            </a:r>
            <a:r>
              <a:rPr lang="en-US" altLang="en-US" sz="2000" b="1" i="1" dirty="0" err="1" smtClean="0">
                <a:latin typeface="Courier New" panose="02070309020205020404" pitchFamily="49" charset="0"/>
              </a:rPr>
              <a:t>sli</a:t>
            </a:r>
            <a:r>
              <a:rPr lang="en-US" altLang="en-US" sz="2000" b="1" dirty="0" smtClean="0">
                <a:latin typeface="Courier New" panose="02070309020205020404" pitchFamily="49" charset="0"/>
              </a:rPr>
              <a:t> was associated with a </a:t>
            </a:r>
            <a:br>
              <a:rPr lang="en-US" altLang="en-US" sz="2000" b="1" dirty="0" smtClean="0">
                <a:latin typeface="Courier New" panose="02070309020205020404" pitchFamily="49" charset="0"/>
              </a:rPr>
            </a:br>
            <a:r>
              <a:rPr lang="en-US" altLang="en-US" sz="2000" b="1" dirty="0" smtClean="0">
                <a:latin typeface="Courier New" panose="02070309020205020404" pitchFamily="49" charset="0"/>
              </a:rPr>
              <a:t>			 </a:t>
            </a:r>
            <a:r>
              <a:rPr lang="en-US" altLang="en-US" sz="2000" b="1" dirty="0" err="1" smtClean="0">
                <a:latin typeface="Courier New" panose="02070309020205020404" pitchFamily="49" charset="0"/>
              </a:rPr>
              <a:t>ProductSpecification</a:t>
            </a:r>
            <a:r>
              <a:rPr lang="en-US" altLang="en-US" sz="2000" b="1" dirty="0" smtClean="0">
                <a:latin typeface="Courier New" panose="02070309020205020404" pitchFamily="49" charset="0"/>
              </a:rPr>
              <a:t>, based on</a:t>
            </a:r>
            <a:br>
              <a:rPr lang="en-US" altLang="en-US" sz="2000" b="1" dirty="0" smtClean="0">
                <a:latin typeface="Courier New" panose="02070309020205020404" pitchFamily="49" charset="0"/>
              </a:rPr>
            </a:br>
            <a:r>
              <a:rPr lang="en-US" altLang="en-US" sz="2000" b="1" dirty="0" smtClean="0">
                <a:latin typeface="Courier New" panose="02070309020205020404" pitchFamily="49" charset="0"/>
              </a:rPr>
              <a:t>			 </a:t>
            </a:r>
            <a:r>
              <a:rPr lang="en-US" altLang="en-US" sz="2000" b="1" dirty="0" err="1" smtClean="0">
                <a:latin typeface="Courier New" panose="02070309020205020404" pitchFamily="49" charset="0"/>
              </a:rPr>
              <a:t>itemID</a:t>
            </a:r>
            <a:r>
              <a:rPr lang="en-US" altLang="en-US" sz="2000" b="1" dirty="0" smtClean="0">
                <a:latin typeface="Courier New" panose="02070309020205020404" pitchFamily="49" charset="0"/>
              </a:rPr>
              <a:t> match (association formed)</a:t>
            </a:r>
          </a:p>
        </p:txBody>
      </p:sp>
      <p:sp>
        <p:nvSpPr>
          <p:cNvPr id="63492" name="Text Box 4"/>
          <p:cNvSpPr txBox="1">
            <a:spLocks noChangeArrowheads="1"/>
          </p:cNvSpPr>
          <p:nvPr/>
        </p:nvSpPr>
        <p:spPr bwMode="auto">
          <a:xfrm>
            <a:off x="762000" y="1371600"/>
            <a:ext cx="678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>
                <a:latin typeface="Courier New" panose="02070309020205020404" pitchFamily="49" charset="0"/>
              </a:rPr>
              <a:t>Contract CO2: enterItem</a:t>
            </a:r>
          </a:p>
        </p:txBody>
      </p:sp>
      <p:sp>
        <p:nvSpPr>
          <p:cNvPr id="24584" name="Line 5"/>
          <p:cNvSpPr>
            <a:spLocks noChangeShapeType="1"/>
          </p:cNvSpPr>
          <p:nvPr/>
        </p:nvSpPr>
        <p:spPr bwMode="auto">
          <a:xfrm>
            <a:off x="381000" y="1828800"/>
            <a:ext cx="0" cy="388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4585" name="Line 6"/>
          <p:cNvSpPr>
            <a:spLocks noChangeShapeType="1"/>
          </p:cNvSpPr>
          <p:nvPr/>
        </p:nvSpPr>
        <p:spPr bwMode="auto">
          <a:xfrm>
            <a:off x="381000" y="1828800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615840" y="3205440"/>
              <a:ext cx="4888440" cy="20926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13320" y="3197880"/>
                <a:ext cx="4898160" cy="210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488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3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1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Postconditions 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en-US" sz="2400" dirty="0" smtClean="0"/>
              <a:t>The </a:t>
            </a:r>
            <a:r>
              <a:rPr lang="en-US" altLang="en-US" sz="2400" dirty="0" err="1" smtClean="0"/>
              <a:t>postconditions</a:t>
            </a:r>
            <a:r>
              <a:rPr lang="en-US" altLang="en-US" sz="2400" dirty="0" smtClean="0"/>
              <a:t> describe changes in the state of objects in the Domain Model. Domain Model state changes include </a:t>
            </a:r>
            <a:r>
              <a:rPr lang="en-US" altLang="en-US" sz="2400" b="1" i="1" dirty="0" smtClean="0"/>
              <a:t>instances created</a:t>
            </a:r>
            <a:r>
              <a:rPr lang="en-US" altLang="en-US" sz="2400" i="1" dirty="0" smtClean="0"/>
              <a:t>, </a:t>
            </a:r>
            <a:r>
              <a:rPr lang="en-US" altLang="en-US" sz="2400" b="1" i="1" dirty="0" smtClean="0"/>
              <a:t>associations formed or broken</a:t>
            </a:r>
            <a:r>
              <a:rPr lang="en-US" altLang="en-US" sz="2400" dirty="0" smtClean="0"/>
              <a:t>, and </a:t>
            </a:r>
            <a:r>
              <a:rPr lang="en-US" altLang="en-US" sz="2400" b="1" i="1" dirty="0" smtClean="0"/>
              <a:t>attributes changed</a:t>
            </a:r>
            <a:r>
              <a:rPr lang="en-US" altLang="en-US" sz="24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2400" dirty="0" err="1" smtClean="0"/>
              <a:t>Postconditions</a:t>
            </a:r>
            <a:r>
              <a:rPr lang="en-US" altLang="en-US" sz="2400" dirty="0" smtClean="0"/>
              <a:t> are not actions to be performed during the operation; rather, they are declarations about the Domain Model objects that are true when the operation has finished.</a:t>
            </a:r>
          </a:p>
          <a:p>
            <a:r>
              <a:rPr lang="en-US" altLang="en-US" sz="2400" dirty="0" err="1" smtClean="0"/>
              <a:t>postconditions</a:t>
            </a:r>
            <a:r>
              <a:rPr lang="en-US" altLang="en-US" sz="2400" dirty="0" smtClean="0"/>
              <a:t> support fine-grained detail and specificity in declaring what the outcome of the operation must be.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8B6B1129-E517-4855-B87E-CD5F4B381FD7}" type="datetime5">
              <a:rPr lang="en-US" smtClean="0"/>
              <a:t>15-Oct-22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OOAD          </a:t>
            </a:r>
            <a:endParaRPr lang="en-US"/>
          </a:p>
        </p:txBody>
      </p:sp>
      <p:sp>
        <p:nvSpPr>
          <p:cNvPr id="2560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27CB4EB-BEA9-477C-A795-1990D75BDDEB}" type="slidenum">
              <a:rPr lang="en-US" altLang="en-US" sz="1400">
                <a:solidFill>
                  <a:schemeClr val="tx2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en-US" sz="14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49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i="1" smtClean="0"/>
              <a:t>How to Make a Contract</a:t>
            </a:r>
            <a:endParaRPr lang="en-US" altLang="en-US" smtClean="0"/>
          </a:p>
        </p:txBody>
      </p:sp>
      <p:sp>
        <p:nvSpPr>
          <p:cNvPr id="23555" name="Date Placeholder 3"/>
          <p:cNvSpPr>
            <a:spLocks noGrp="1"/>
          </p:cNvSpPr>
          <p:nvPr>
            <p:ph type="dt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1FFD6B-6BDA-4AA9-80AF-5EDE84A12373}" type="datetime5">
              <a:rPr lang="en-US" smtClean="0"/>
              <a:t>15-Oct-22</a:t>
            </a:fld>
            <a:endParaRPr lang="en-US"/>
          </a:p>
        </p:txBody>
      </p:sp>
      <p:sp>
        <p:nvSpPr>
          <p:cNvPr id="23556" name="Footer Placeholder 4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OOAD          </a:t>
            </a:r>
          </a:p>
        </p:txBody>
      </p:sp>
      <p:sp>
        <p:nvSpPr>
          <p:cNvPr id="26629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8D42532-F1CF-409D-89EB-16B0CBF2ACC0}" type="slidenum">
              <a:rPr lang="en-US" altLang="en-US" sz="1400">
                <a:solidFill>
                  <a:schemeClr val="tx2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en-US" sz="1400">
              <a:solidFill>
                <a:schemeClr val="tx2"/>
              </a:solidFill>
            </a:endParaRPr>
          </a:p>
        </p:txBody>
      </p:sp>
      <p:sp>
        <p:nvSpPr>
          <p:cNvPr id="5222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93713" y="1600200"/>
            <a:ext cx="8345487" cy="4419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smtClean="0"/>
              <a:t>Identify operations from the system sequence diagram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smtClean="0"/>
              <a:t>For each system operation, construct a contract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smtClean="0"/>
              <a:t>For system operations that are complex and perhaps subtle in their own results, or which are not clear in the use case, construct a contract.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smtClean="0"/>
              <a:t>The post-conditions describe changes in the state of objects in the Domain Model.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smtClean="0"/>
              <a:t>To describe post-conditions, use the following categories: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smtClean="0"/>
              <a:t>– Instance creation and deletion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smtClean="0"/>
              <a:t>– Attribute modification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smtClean="0"/>
              <a:t>– Associations formed and broken</a:t>
            </a:r>
          </a:p>
          <a:p>
            <a:pPr eaLnBrk="1" hangingPunct="1">
              <a:lnSpc>
                <a:spcPct val="90000"/>
              </a:lnSpc>
            </a:pPr>
            <a:endParaRPr lang="en-US" altLang="en-US" sz="2400" smtClean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463800" y="0"/>
              <a:ext cx="2351880" cy="1242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61280" y="-4680"/>
                <a:ext cx="2362320" cy="124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418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52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52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522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>
                <a:solidFill>
                  <a:schemeClr val="tx2"/>
                </a:solidFill>
              </a:rPr>
              <a:t>SS ZG514/SE Z512</a:t>
            </a:r>
            <a:endParaRPr lang="en-US" dirty="0">
              <a:solidFill>
                <a:schemeClr val="tx2"/>
              </a:solidFill>
            </a:endParaRPr>
          </a:p>
          <a:p>
            <a:pPr algn="ctr">
              <a:defRPr/>
            </a:pPr>
            <a:r>
              <a:rPr lang="en-US" dirty="0">
                <a:solidFill>
                  <a:schemeClr val="tx2"/>
                </a:solidFill>
              </a:rPr>
              <a:t>Object Oriented Analysis and Design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en-US" dirty="0" smtClean="0">
                <a:latin typeface="Arial" charset="0"/>
                <a:cs typeface="Arial" charset="0"/>
              </a:rPr>
              <a:t>Lecture No.7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enterltem Postconditions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endParaRPr lang="en-US" altLang="en-US" i="1" smtClean="0"/>
          </a:p>
          <a:p>
            <a:r>
              <a:rPr lang="en-US" altLang="en-US" b="1" i="1" smtClean="0"/>
              <a:t>Instance Creation and Deletion:</a:t>
            </a:r>
          </a:p>
          <a:p>
            <a:pPr>
              <a:buFont typeface="Wingdings 3" panose="05040102010807070707" pitchFamily="18" charset="2"/>
              <a:buNone/>
            </a:pPr>
            <a:r>
              <a:rPr lang="en-US" altLang="en-US" smtClean="0"/>
              <a:t>		After the </a:t>
            </a:r>
            <a:r>
              <a:rPr lang="en-US" altLang="en-US" i="1" smtClean="0"/>
              <a:t>itemID and quantity of an item have been 	entered, what new object </a:t>
            </a:r>
            <a:r>
              <a:rPr lang="en-US" altLang="en-US" smtClean="0"/>
              <a:t>should have been created? A 	</a:t>
            </a:r>
            <a:r>
              <a:rPr lang="en-US" altLang="en-US" i="1" smtClean="0"/>
              <a:t>SalesLineltem. Thus:</a:t>
            </a:r>
          </a:p>
          <a:p>
            <a:pPr lvl="3">
              <a:buFont typeface="Wingdings" panose="05000000000000000000" pitchFamily="2" charset="2"/>
              <a:buChar char="v"/>
            </a:pPr>
            <a:r>
              <a:rPr lang="en-US" altLang="en-US" sz="2400" smtClean="0"/>
              <a:t>A </a:t>
            </a:r>
            <a:r>
              <a:rPr lang="en-US" altLang="en-US" sz="2400" i="1" smtClean="0"/>
              <a:t>SalesLineltem instance sli was created (instance creation).</a:t>
            </a:r>
          </a:p>
          <a:p>
            <a:pPr lvl="3">
              <a:buFont typeface="Wingdings" panose="05000000000000000000" pitchFamily="2" charset="2"/>
              <a:buChar char="v"/>
            </a:pPr>
            <a:r>
              <a:rPr lang="en-US" altLang="en-US" sz="2600" i="1" smtClean="0"/>
              <a:t>Note the naming of the instance. This name will simplify references to the new instance in other post-condition statements.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02CD683-C2CE-4CEB-BD4F-2B6B4C1A5874}" type="datetime5">
              <a:rPr lang="en-US" smtClean="0"/>
              <a:t>15-Oct-22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OOAD          </a:t>
            </a:r>
            <a:endParaRPr lang="en-US"/>
          </a:p>
        </p:txBody>
      </p:sp>
      <p:sp>
        <p:nvSpPr>
          <p:cNvPr id="2765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1C2F3B7-0FB0-4601-A3D9-7EE35B2A6C26}" type="slidenum">
              <a:rPr lang="en-US" altLang="en-US" sz="1400">
                <a:solidFill>
                  <a:schemeClr val="tx2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en-US" sz="14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80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enterltem Postconditions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endParaRPr lang="en-US" altLang="en-US" smtClean="0"/>
          </a:p>
          <a:p>
            <a:r>
              <a:rPr lang="en-US" altLang="en-US" b="1" i="1" smtClean="0"/>
              <a:t>Attribute Modification:</a:t>
            </a:r>
          </a:p>
          <a:p>
            <a:pPr>
              <a:buFont typeface="Wingdings 3" panose="05040102010807070707" pitchFamily="18" charset="2"/>
              <a:buNone/>
            </a:pPr>
            <a:r>
              <a:rPr lang="en-US" altLang="en-US" i="1" smtClean="0"/>
              <a:t>		</a:t>
            </a:r>
            <a:r>
              <a:rPr lang="en-US" altLang="en-US" smtClean="0"/>
              <a:t>After the itemID and quantity of an item have been 	entered by the cashier, what attributes of new or 	existing objects should have been modified? The 	</a:t>
            </a:r>
            <a:r>
              <a:rPr lang="en-US" altLang="en-US" i="1" smtClean="0"/>
              <a:t>quantity of </a:t>
            </a:r>
            <a:r>
              <a:rPr lang="en-US" altLang="en-US" smtClean="0"/>
              <a:t>the </a:t>
            </a:r>
            <a:r>
              <a:rPr lang="en-US" altLang="en-US" i="1" smtClean="0"/>
              <a:t>SalesLineltem should have become equal 	to the quantity parameter. Thus:</a:t>
            </a:r>
          </a:p>
          <a:p>
            <a:pPr lvl="3">
              <a:buFont typeface="Wingdings" panose="05000000000000000000" pitchFamily="2" charset="2"/>
              <a:buChar char="v"/>
            </a:pPr>
            <a:r>
              <a:rPr lang="en-US" altLang="en-US" sz="2600" smtClean="0"/>
              <a:t>sli.quantity became quantity (attribute modification).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C2BDFFA-0E08-42D3-B6AE-2D9282C605C5}" type="datetime5">
              <a:rPr lang="en-US" smtClean="0"/>
              <a:t>15-Oct-22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OOAD          </a:t>
            </a:r>
            <a:endParaRPr lang="en-US"/>
          </a:p>
        </p:txBody>
      </p:sp>
      <p:sp>
        <p:nvSpPr>
          <p:cNvPr id="2867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5437552-C4DD-49D6-8C74-C0914EA547C3}" type="slidenum">
              <a:rPr lang="en-US" altLang="en-US" sz="1400">
                <a:solidFill>
                  <a:schemeClr val="tx2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en-US" sz="14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42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altLang="en-US" dirty="0" err="1" smtClean="0"/>
              <a:t>enterltem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Postconditions</a:t>
            </a:r>
            <a:endParaRPr lang="en-US" altLang="en-US" dirty="0" smtClean="0"/>
          </a:p>
        </p:txBody>
      </p:sp>
      <p:sp>
        <p:nvSpPr>
          <p:cNvPr id="29699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838200"/>
            <a:ext cx="8229600" cy="4937125"/>
          </a:xfrm>
        </p:spPr>
        <p:txBody>
          <a:bodyPr/>
          <a:lstStyle/>
          <a:p>
            <a:r>
              <a:rPr lang="en-US" altLang="en-US" sz="2800" b="1" i="1" dirty="0" smtClean="0"/>
              <a:t>Associations Formed and Broken:</a:t>
            </a:r>
          </a:p>
          <a:p>
            <a:pPr>
              <a:buFont typeface="Wingdings 3" panose="05040102010807070707" pitchFamily="18" charset="2"/>
              <a:buNone/>
            </a:pPr>
            <a:r>
              <a:rPr lang="en-US" altLang="en-US" sz="2800" dirty="0" smtClean="0"/>
              <a:t>	After the </a:t>
            </a:r>
            <a:r>
              <a:rPr lang="en-US" altLang="en-US" sz="2800" i="1" dirty="0" err="1" smtClean="0"/>
              <a:t>itemID</a:t>
            </a:r>
            <a:r>
              <a:rPr lang="en-US" altLang="en-US" sz="2800" i="1" dirty="0" smtClean="0"/>
              <a:t> and quantity of an item have been entered by the cashier, what </a:t>
            </a:r>
            <a:r>
              <a:rPr lang="en-US" altLang="en-US" sz="2800" dirty="0" smtClean="0"/>
              <a:t>associations between new 	or existing objects should have been formed or 	broken? The new </a:t>
            </a:r>
            <a:r>
              <a:rPr lang="en-US" altLang="en-US" sz="2800" i="1" dirty="0" err="1" smtClean="0"/>
              <a:t>SalesLineltem</a:t>
            </a:r>
            <a:r>
              <a:rPr lang="en-US" altLang="en-US" sz="2800" i="1" dirty="0" smtClean="0"/>
              <a:t> should have been 	related to its Sale, and related to its </a:t>
            </a:r>
            <a:r>
              <a:rPr lang="en-US" altLang="en-US" sz="2800" i="1" dirty="0" err="1" smtClean="0"/>
              <a:t>ProductSpeciflcation</a:t>
            </a:r>
            <a:r>
              <a:rPr lang="en-US" altLang="en-US" sz="2800" i="1" dirty="0" smtClean="0"/>
              <a:t>. Thus: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 smtClean="0">
                <a:solidFill>
                  <a:schemeClr val="tx1"/>
                </a:solidFill>
              </a:rPr>
              <a:t>. </a:t>
            </a:r>
            <a:r>
              <a:rPr lang="en-US" altLang="en-US" sz="2400" i="1" dirty="0" err="1" smtClean="0">
                <a:solidFill>
                  <a:schemeClr val="tx1"/>
                </a:solidFill>
              </a:rPr>
              <a:t>sli</a:t>
            </a:r>
            <a:r>
              <a:rPr lang="en-US" altLang="en-US" sz="2400" i="1" dirty="0" smtClean="0">
                <a:solidFill>
                  <a:schemeClr val="tx1"/>
                </a:solidFill>
              </a:rPr>
              <a:t> was associated with the current Sale (association formed).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 smtClean="0">
                <a:solidFill>
                  <a:schemeClr val="tx1"/>
                </a:solidFill>
              </a:rPr>
              <a:t>. </a:t>
            </a:r>
            <a:r>
              <a:rPr lang="en-US" altLang="en-US" sz="2400" i="1" dirty="0" err="1" smtClean="0">
                <a:solidFill>
                  <a:schemeClr val="tx1"/>
                </a:solidFill>
              </a:rPr>
              <a:t>sli</a:t>
            </a:r>
            <a:r>
              <a:rPr lang="en-US" altLang="en-US" sz="2400" i="1" dirty="0" smtClean="0">
                <a:solidFill>
                  <a:schemeClr val="tx1"/>
                </a:solidFill>
              </a:rPr>
              <a:t> was associated with a </a:t>
            </a:r>
            <a:r>
              <a:rPr lang="en-US" altLang="en-US" sz="2400" i="1" dirty="0" err="1" smtClean="0">
                <a:solidFill>
                  <a:schemeClr val="tx1"/>
                </a:solidFill>
              </a:rPr>
              <a:t>ProductSpeciflcation</a:t>
            </a:r>
            <a:r>
              <a:rPr lang="en-US" altLang="en-US" sz="2400" i="1" dirty="0" smtClean="0">
                <a:solidFill>
                  <a:schemeClr val="tx1"/>
                </a:solidFill>
              </a:rPr>
              <a:t>, based on </a:t>
            </a:r>
            <a:r>
              <a:rPr lang="en-US" altLang="en-US" sz="2400" i="1" dirty="0" err="1" smtClean="0">
                <a:solidFill>
                  <a:schemeClr val="tx1"/>
                </a:solidFill>
              </a:rPr>
              <a:t>ItemID</a:t>
            </a:r>
            <a:r>
              <a:rPr lang="en-US" altLang="en-US" sz="2400" i="1" dirty="0" smtClean="0">
                <a:solidFill>
                  <a:schemeClr val="tx1"/>
                </a:solidFill>
              </a:rPr>
              <a:t> match </a:t>
            </a:r>
            <a:r>
              <a:rPr lang="en-US" altLang="en-US" sz="2400" dirty="0" smtClean="0">
                <a:solidFill>
                  <a:schemeClr val="tx1"/>
                </a:solidFill>
              </a:rPr>
              <a:t>(association formed).</a:t>
            </a:r>
            <a:endParaRPr lang="en-US" altLang="en-US" sz="2400" b="1" i="1" dirty="0" smtClean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842FA7E-C69B-4D35-9B12-9568355DDA46}" type="datetime5">
              <a:rPr lang="en-US" smtClean="0"/>
              <a:t>15-Oct-22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OOAD          </a:t>
            </a:r>
            <a:endParaRPr lang="en-US"/>
          </a:p>
        </p:txBody>
      </p:sp>
      <p:sp>
        <p:nvSpPr>
          <p:cNvPr id="2970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E8DBDDF-58FF-41DA-B762-3E089D00CC5F}" type="slidenum">
              <a:rPr lang="en-US" altLang="en-US" sz="1400">
                <a:solidFill>
                  <a:schemeClr val="tx2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en-US" sz="14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91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214313"/>
            <a:ext cx="7793037" cy="1004887"/>
          </a:xfrm>
        </p:spPr>
        <p:txBody>
          <a:bodyPr/>
          <a:lstStyle/>
          <a:p>
            <a:pPr eaLnBrk="1" hangingPunct="1"/>
            <a:r>
              <a:rPr lang="en-US" altLang="en-US" i="1" smtClean="0"/>
              <a:t>POST Contract Process</a:t>
            </a:r>
            <a:endParaRPr lang="en-US" altLang="en-US" smtClean="0"/>
          </a:p>
        </p:txBody>
      </p:sp>
      <p:sp>
        <p:nvSpPr>
          <p:cNvPr id="24579" name="Date Placeholder 3"/>
          <p:cNvSpPr>
            <a:spLocks noGrp="1"/>
          </p:cNvSpPr>
          <p:nvPr>
            <p:ph type="dt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7E18441-F0A5-43C7-9FBE-CD799793038A}" type="datetime5">
              <a:rPr lang="en-US" smtClean="0"/>
              <a:t>15-Oct-22</a:t>
            </a:fld>
            <a:endParaRPr lang="en-US"/>
          </a:p>
        </p:txBody>
      </p:sp>
      <p:sp>
        <p:nvSpPr>
          <p:cNvPr id="24580" name="Footer Placeholder 4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OOAD          </a:t>
            </a:r>
          </a:p>
        </p:txBody>
      </p:sp>
      <p:sp>
        <p:nvSpPr>
          <p:cNvPr id="30725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4AC431B-7F65-438F-87C0-BF003818251B}" type="slidenum">
              <a:rPr lang="en-US" altLang="en-US" sz="1400">
                <a:solidFill>
                  <a:schemeClr val="tx2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en-US" sz="1400">
              <a:solidFill>
                <a:schemeClr val="tx2"/>
              </a:solidFill>
            </a:endParaRPr>
          </a:p>
        </p:txBody>
      </p:sp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28800"/>
            <a:ext cx="83058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281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53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064500" cy="10668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/>
              <a:t>Writing Contracts Leads to Domain Model Updates</a:t>
            </a:r>
          </a:p>
        </p:txBody>
      </p:sp>
      <p:sp>
        <p:nvSpPr>
          <p:cNvPr id="25603" name="Date Placeholder 3"/>
          <p:cNvSpPr>
            <a:spLocks noGrp="1"/>
          </p:cNvSpPr>
          <p:nvPr>
            <p:ph type="dt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D85D1B8-C3B9-4B22-9389-572C3E7537D2}" type="datetime5">
              <a:rPr lang="en-US" smtClean="0"/>
              <a:t>15-Oct-22</a:t>
            </a:fld>
            <a:endParaRPr lang="en-US"/>
          </a:p>
        </p:txBody>
      </p:sp>
      <p:sp>
        <p:nvSpPr>
          <p:cNvPr id="25604" name="Footer Placeholder 4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OOAD          </a:t>
            </a:r>
          </a:p>
        </p:txBody>
      </p:sp>
      <p:sp>
        <p:nvSpPr>
          <p:cNvPr id="31749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D44098A-089B-408F-A251-E8D79956B1B1}" type="slidenum">
              <a:rPr lang="en-US" altLang="en-US" sz="1400">
                <a:solidFill>
                  <a:schemeClr val="tx2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en-US" sz="1400">
              <a:solidFill>
                <a:schemeClr val="tx2"/>
              </a:solidFill>
            </a:endParaRPr>
          </a:p>
        </p:txBody>
      </p:sp>
      <p:sp>
        <p:nvSpPr>
          <p:cNvPr id="6451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76400"/>
            <a:ext cx="7812088" cy="4114800"/>
          </a:xfrm>
        </p:spPr>
        <p:txBody>
          <a:bodyPr/>
          <a:lstStyle/>
          <a:p>
            <a:pPr eaLnBrk="1" hangingPunct="1"/>
            <a:r>
              <a:rPr lang="en-US" altLang="en-US" smtClean="0"/>
              <a:t>New conceptual classes, attributes, or associations in the Domain Model are often discovered during contract writing.</a:t>
            </a:r>
          </a:p>
          <a:p>
            <a:pPr eaLnBrk="1" hangingPunct="1"/>
            <a:r>
              <a:rPr lang="en-US" altLang="en-US" smtClean="0"/>
              <a:t>Enhance the Domain Model as you make new discoveries while thinking through the operation contracts.</a:t>
            </a:r>
          </a:p>
        </p:txBody>
      </p:sp>
    </p:spTree>
    <p:extLst>
      <p:ext uri="{BB962C8B-B14F-4D97-AF65-F5344CB8AC3E}">
        <p14:creationId xmlns:p14="http://schemas.microsoft.com/office/powerpoint/2010/main" val="162723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Contracts vs. Use Cases</a:t>
            </a:r>
          </a:p>
        </p:txBody>
      </p:sp>
      <p:sp>
        <p:nvSpPr>
          <p:cNvPr id="26627" name="Date Placeholder 3"/>
          <p:cNvSpPr>
            <a:spLocks noGrp="1"/>
          </p:cNvSpPr>
          <p:nvPr>
            <p:ph type="dt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11B37F5-F88C-43E0-84CF-2CF2E68922A4}" type="datetime5">
              <a:rPr lang="en-US" smtClean="0"/>
              <a:t>15-Oct-22</a:t>
            </a:fld>
            <a:endParaRPr lang="en-US"/>
          </a:p>
        </p:txBody>
      </p:sp>
      <p:sp>
        <p:nvSpPr>
          <p:cNvPr id="26628" name="Footer Placeholder 4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OOAD          </a:t>
            </a:r>
          </a:p>
        </p:txBody>
      </p:sp>
      <p:sp>
        <p:nvSpPr>
          <p:cNvPr id="32773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B0F4124-36DE-4045-950B-CD2C2510B24D}" type="slidenum">
              <a:rPr lang="en-US" altLang="en-US" sz="1400">
                <a:solidFill>
                  <a:schemeClr val="tx2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en-US" sz="1400">
              <a:solidFill>
                <a:schemeClr val="tx2"/>
              </a:solidFill>
            </a:endParaRPr>
          </a:p>
        </p:txBody>
      </p:sp>
      <p:sp>
        <p:nvSpPr>
          <p:cNvPr id="6758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81000" y="1219200"/>
            <a:ext cx="8229600" cy="4800600"/>
          </a:xfrm>
        </p:spPr>
        <p:txBody>
          <a:bodyPr/>
          <a:lstStyle/>
          <a:p>
            <a:pPr eaLnBrk="1" hangingPunct="1"/>
            <a:r>
              <a:rPr lang="en-US" altLang="en-US" sz="2400" dirty="0" smtClean="0"/>
              <a:t>The use cases are the main repository of requirements for the project. They may provide most or all of the detail necessary to know what to do in the design.</a:t>
            </a:r>
          </a:p>
          <a:p>
            <a:pPr eaLnBrk="1" hangingPunct="1"/>
            <a:r>
              <a:rPr lang="en-US" altLang="en-US" sz="2400" dirty="0" smtClean="0"/>
              <a:t>If the details and complexity of required state changes are awkward to capture in use cases, then write operation contracts.</a:t>
            </a:r>
          </a:p>
          <a:p>
            <a:r>
              <a:rPr lang="en-US" altLang="en-US" sz="2400" dirty="0" smtClean="0"/>
              <a:t>If, just based on the use cases and through ongoing collaboration with a subject matter expert, the developers can comfortably understand what to do, then avoid writing contracts.</a:t>
            </a:r>
          </a:p>
        </p:txBody>
      </p:sp>
    </p:spTree>
    <p:extLst>
      <p:ext uri="{BB962C8B-B14F-4D97-AF65-F5344CB8AC3E}">
        <p14:creationId xmlns:p14="http://schemas.microsoft.com/office/powerpoint/2010/main" val="94187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smtClean="0"/>
              <a:t>Advice on Writing Contracts</a:t>
            </a:r>
            <a:endParaRPr lang="en-US" altLang="en-US" smtClean="0"/>
          </a:p>
        </p:txBody>
      </p:sp>
      <p:sp>
        <p:nvSpPr>
          <p:cNvPr id="33795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r>
              <a:rPr lang="en-US" altLang="en-US" dirty="0" smtClean="0"/>
              <a:t>To make contracts:</a:t>
            </a:r>
          </a:p>
          <a:p>
            <a:pPr lvl="1">
              <a:buFont typeface="Wingdings 3" panose="05040102010807070707" pitchFamily="18" charset="2"/>
              <a:buNone/>
            </a:pPr>
            <a:r>
              <a:rPr lang="en-US" altLang="en-US" dirty="0" smtClean="0">
                <a:solidFill>
                  <a:schemeClr val="tx1"/>
                </a:solidFill>
              </a:rPr>
              <a:t>1. Identify system operations from the SSDs.</a:t>
            </a:r>
          </a:p>
          <a:p>
            <a:pPr lvl="1">
              <a:buFont typeface="Wingdings 3" panose="05040102010807070707" pitchFamily="18" charset="2"/>
              <a:buNone/>
            </a:pPr>
            <a:r>
              <a:rPr lang="en-US" altLang="en-US" dirty="0" smtClean="0">
                <a:solidFill>
                  <a:schemeClr val="tx1"/>
                </a:solidFill>
              </a:rPr>
              <a:t>2. For system operations that are complex and perhaps subtle in their results, or which are not clear in the use case, construct a contract.</a:t>
            </a:r>
          </a:p>
          <a:p>
            <a:pPr lvl="1">
              <a:buFont typeface="Wingdings 3" panose="05040102010807070707" pitchFamily="18" charset="2"/>
              <a:buNone/>
            </a:pPr>
            <a:r>
              <a:rPr lang="en-US" altLang="en-US" dirty="0" smtClean="0">
                <a:solidFill>
                  <a:schemeClr val="tx1"/>
                </a:solidFill>
              </a:rPr>
              <a:t>3. To describe the </a:t>
            </a:r>
            <a:r>
              <a:rPr lang="en-US" altLang="en-US" dirty="0" err="1" smtClean="0">
                <a:solidFill>
                  <a:schemeClr val="tx1"/>
                </a:solidFill>
              </a:rPr>
              <a:t>postconditions</a:t>
            </a:r>
            <a:r>
              <a:rPr lang="en-US" altLang="en-US" dirty="0" smtClean="0">
                <a:solidFill>
                  <a:schemeClr val="tx1"/>
                </a:solidFill>
              </a:rPr>
              <a:t>, use the following categories: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altLang="en-US" dirty="0" smtClean="0"/>
              <a:t> instance creation and deletion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altLang="en-US" dirty="0" smtClean="0"/>
              <a:t> attribute modification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altLang="en-US" dirty="0" smtClean="0"/>
              <a:t> associations formed and broken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86A6658-6B59-447A-9F1D-C6BABF8AA95A}" type="datetime5">
              <a:rPr lang="en-US" smtClean="0"/>
              <a:t>15-Oct-22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OOAD          </a:t>
            </a:r>
            <a:endParaRPr lang="en-US"/>
          </a:p>
        </p:txBody>
      </p:sp>
      <p:sp>
        <p:nvSpPr>
          <p:cNvPr id="3379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138453A-84FA-4350-A6B7-82FA2B579CE5}" type="slidenum">
              <a:rPr lang="en-US" altLang="en-US" sz="1400">
                <a:solidFill>
                  <a:schemeClr val="tx2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en-US" sz="14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78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i="1" smtClean="0"/>
              <a:t>Advice on Writing Contracts</a:t>
            </a:r>
            <a:endParaRPr lang="en-US" altLang="en-US" smtClean="0"/>
          </a:p>
        </p:txBody>
      </p:sp>
      <p:sp>
        <p:nvSpPr>
          <p:cNvPr id="27651" name="Date Placeholder 3"/>
          <p:cNvSpPr>
            <a:spLocks noGrp="1"/>
          </p:cNvSpPr>
          <p:nvPr>
            <p:ph type="dt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793AB34-4E2B-4338-9094-A3FA9C101FDE}" type="datetime5">
              <a:rPr lang="en-US" smtClean="0"/>
              <a:t>15-Oct-22</a:t>
            </a:fld>
            <a:endParaRPr lang="en-US"/>
          </a:p>
        </p:txBody>
      </p:sp>
      <p:sp>
        <p:nvSpPr>
          <p:cNvPr id="27652" name="Footer Placeholder 4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OOAD          </a:t>
            </a:r>
          </a:p>
        </p:txBody>
      </p:sp>
      <p:sp>
        <p:nvSpPr>
          <p:cNvPr id="34821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DF56EC2-83D4-4EA7-9D6B-AA136E58C575}" type="slidenum">
              <a:rPr lang="en-US" altLang="en-US" sz="1400">
                <a:solidFill>
                  <a:schemeClr val="tx2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en-US" sz="1400">
              <a:solidFill>
                <a:schemeClr val="tx2"/>
              </a:solidFill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81000" y="1752600"/>
            <a:ext cx="8345488" cy="5105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smtClean="0"/>
              <a:t>Fill in the Operation section first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smtClean="0"/>
              <a:t>– Post-conditions section next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smtClean="0"/>
              <a:t>– Pre-conditions section last!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smtClean="0"/>
              <a:t>Express post-conditions in the past tense, to emphasize they are declarations about a state change in the past.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(better) A SalesLineItem was created.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(worse) Create a SalesLineItem.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800" smtClean="0"/>
          </a:p>
        </p:txBody>
      </p:sp>
    </p:spTree>
    <p:extLst>
      <p:ext uri="{BB962C8B-B14F-4D97-AF65-F5344CB8AC3E}">
        <p14:creationId xmlns:p14="http://schemas.microsoft.com/office/powerpoint/2010/main" val="1933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5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smtClean="0"/>
              <a:t>Advice on Writing Contracts</a:t>
            </a:r>
            <a:endParaRPr lang="en-US" altLang="en-US" smtClean="0"/>
          </a:p>
        </p:txBody>
      </p:sp>
      <p:sp>
        <p:nvSpPr>
          <p:cNvPr id="3584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r>
              <a:rPr lang="en-US" altLang="en-US" sz="2800" dirty="0" smtClean="0"/>
              <a:t>Establish a memory between existing objects or those newly created by defining the forming of an association. For example, it is not enough that a new </a:t>
            </a:r>
            <a:r>
              <a:rPr lang="en-US" altLang="en-US" sz="2800" i="1" dirty="0" err="1" smtClean="0"/>
              <a:t>SalesLineltem</a:t>
            </a:r>
            <a:r>
              <a:rPr lang="en-US" altLang="en-US" sz="2800" i="1" dirty="0" smtClean="0"/>
              <a:t> instance is created when the </a:t>
            </a:r>
            <a:r>
              <a:rPr lang="en-US" altLang="en-US" sz="2800" i="1" dirty="0" err="1" smtClean="0"/>
              <a:t>enterltem</a:t>
            </a:r>
            <a:r>
              <a:rPr lang="en-US" altLang="en-US" sz="2800" i="1" dirty="0" smtClean="0"/>
              <a:t> operation occurs. After the operation is complete, it should </a:t>
            </a:r>
            <a:r>
              <a:rPr lang="en-US" altLang="en-US" sz="2800" dirty="0" smtClean="0"/>
              <a:t>also be true that the newly created instance was associated with </a:t>
            </a:r>
            <a:r>
              <a:rPr lang="en-US" altLang="en-US" sz="2800" i="1" dirty="0" smtClean="0"/>
              <a:t>Sale. </a:t>
            </a:r>
            <a:r>
              <a:rPr lang="en-US" altLang="en-US" sz="2800" dirty="0" smtClean="0"/>
              <a:t>Don’t forget to include all the associations formed and broken.</a:t>
            </a:r>
          </a:p>
          <a:p>
            <a:endParaRPr lang="en-US" alt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76F4B81-E7CA-4F19-9BAC-5B5FA46B0176}" type="datetime5">
              <a:rPr lang="en-US" smtClean="0"/>
              <a:t>15-Oct-22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OOAD          </a:t>
            </a:r>
            <a:endParaRPr lang="en-US"/>
          </a:p>
        </p:txBody>
      </p:sp>
      <p:sp>
        <p:nvSpPr>
          <p:cNvPr id="3584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E71775B-0A49-4CA7-BD7A-CDB7A9852FD6}" type="slidenum">
              <a:rPr lang="en-US" altLang="en-US" sz="1400">
                <a:solidFill>
                  <a:schemeClr val="tx2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en-US" sz="14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19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Example Contract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r>
              <a:rPr lang="en-US" altLang="en-US" b="1" smtClean="0"/>
              <a:t>makeNewSale:</a:t>
            </a:r>
          </a:p>
          <a:p>
            <a:pPr>
              <a:buFont typeface="Wingdings 3" panose="05040102010807070707" pitchFamily="18" charset="2"/>
              <a:buNone/>
            </a:pPr>
            <a:r>
              <a:rPr lang="en-US" altLang="en-US" sz="2400" smtClean="0"/>
              <a:t>Operation: 		makenewsale() </a:t>
            </a:r>
          </a:p>
          <a:p>
            <a:pPr>
              <a:buFont typeface="Wingdings 3" panose="05040102010807070707" pitchFamily="18" charset="2"/>
              <a:buNone/>
            </a:pPr>
            <a:r>
              <a:rPr lang="en-US" altLang="en-US" sz="2400" smtClean="0"/>
              <a:t>Cross Reference:	 Use Cases: Process Sale</a:t>
            </a:r>
          </a:p>
          <a:p>
            <a:pPr>
              <a:buFont typeface="Wingdings 3" panose="05040102010807070707" pitchFamily="18" charset="2"/>
              <a:buNone/>
            </a:pPr>
            <a:r>
              <a:rPr lang="en-US" altLang="en-US" sz="2400" smtClean="0"/>
              <a:t>Pre-condition:		None</a:t>
            </a:r>
          </a:p>
          <a:p>
            <a:pPr>
              <a:buFont typeface="Wingdings 3" panose="05040102010807070707" pitchFamily="18" charset="2"/>
              <a:buNone/>
            </a:pPr>
            <a:r>
              <a:rPr lang="en-US" altLang="en-US" sz="2400" smtClean="0"/>
              <a:t>Post-condition: 	 - A Sale instance s was created 				(instance creation).</a:t>
            </a:r>
          </a:p>
          <a:p>
            <a:pPr>
              <a:buFont typeface="Wingdings 3" panose="05040102010807070707" pitchFamily="18" charset="2"/>
              <a:buNone/>
            </a:pPr>
            <a:r>
              <a:rPr lang="en-US" altLang="en-US" sz="2400" smtClean="0"/>
              <a:t>				- s was associated with the Register 				(association formed).</a:t>
            </a:r>
          </a:p>
          <a:p>
            <a:pPr>
              <a:buFont typeface="Wingdings 3" panose="05040102010807070707" pitchFamily="18" charset="2"/>
              <a:buNone/>
            </a:pPr>
            <a:r>
              <a:rPr lang="en-US" altLang="en-US" sz="2400" smtClean="0"/>
              <a:t>				- Attributes of s were initialized.</a:t>
            </a:r>
          </a:p>
          <a:p>
            <a:pPr>
              <a:buFont typeface="Wingdings 3" panose="05040102010807070707" pitchFamily="18" charset="2"/>
              <a:buNone/>
            </a:pPr>
            <a:r>
              <a:rPr lang="en-US" altLang="en-US" sz="2400" b="1" i="1" smtClean="0">
                <a:solidFill>
                  <a:srgbClr val="FF0000"/>
                </a:solidFill>
              </a:rPr>
              <a:t>    </a:t>
            </a:r>
            <a:r>
              <a:rPr lang="en-US" altLang="en-US" sz="2400" i="1" smtClean="0">
                <a:solidFill>
                  <a:srgbClr val="FF0000"/>
                </a:solidFill>
              </a:rPr>
              <a:t>On a project, all these particular postconditions are so obvious from the use case that the makeNewSale contract should probably not be written.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7678112-D54D-41DE-B33C-7858A04FBF12}" type="datetime5">
              <a:rPr lang="en-US" smtClean="0"/>
              <a:t>15-Oct-22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OOAD          </a:t>
            </a:r>
            <a:endParaRPr lang="en-US"/>
          </a:p>
        </p:txBody>
      </p:sp>
      <p:sp>
        <p:nvSpPr>
          <p:cNvPr id="3687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C5D03D3-9B85-4D2B-B12C-0F6E78F18685}" type="slidenum">
              <a:rPr lang="en-US" altLang="en-US" sz="1400">
                <a:solidFill>
                  <a:schemeClr val="tx2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en-US" sz="14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84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 smtClean="0"/>
              <a:t>Today’s Agenda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133600" cy="365125"/>
          </a:xfrm>
        </p:spPr>
        <p:txBody>
          <a:bodyPr/>
          <a:lstStyle/>
          <a:p>
            <a:pPr>
              <a:defRPr/>
            </a:pPr>
            <a:fld id="{4F7FC959-E36B-4E36-9C69-BEBB53C6372D}" type="datetime5">
              <a:rPr lang="en-US" smtClean="0"/>
              <a:t>15-Oct-22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smtClean="0"/>
              <a:t>OOAD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E543648A-936F-439C-85B9-F394C298EF6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4211" y="1676400"/>
            <a:ext cx="7772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endParaRPr lang="en-US" sz="3200" dirty="0"/>
          </a:p>
          <a:p>
            <a:pPr marL="457200" indent="-457200" eaLnBrk="1" hangingPunct="1">
              <a:buFont typeface="Wingdings" panose="05000000000000000000" pitchFamily="2" charset="2"/>
              <a:buChar char="Ø"/>
            </a:pPr>
            <a:r>
              <a:rPr lang="en-US" sz="3200" dirty="0" smtClean="0"/>
              <a:t>System Contracts</a:t>
            </a:r>
          </a:p>
          <a:p>
            <a:pPr marL="457200" indent="-457200" eaLnBrk="1" hangingPunct="1">
              <a:buFont typeface="Wingdings" panose="05000000000000000000" pitchFamily="2" charset="2"/>
              <a:buChar char="Ø"/>
            </a:pPr>
            <a:r>
              <a:rPr lang="en-US" sz="3200" dirty="0" smtClean="0"/>
              <a:t>Object Design</a:t>
            </a:r>
          </a:p>
          <a:p>
            <a:pPr marL="914400" lvl="1" indent="-457200" eaLnBrk="1" hangingPunct="1">
              <a:buFont typeface="Wingdings" panose="05000000000000000000" pitchFamily="2" charset="2"/>
              <a:buChar char="Ø"/>
            </a:pPr>
            <a:r>
              <a:rPr lang="en-US" sz="3200" dirty="0" smtClean="0"/>
              <a:t>Interaction Diagrams</a:t>
            </a:r>
          </a:p>
          <a:p>
            <a:pPr marL="1371600" lvl="2" indent="-457200" eaLnBrk="1" hangingPunct="1">
              <a:buFont typeface="Wingdings" panose="05000000000000000000" pitchFamily="2" charset="2"/>
              <a:buChar char="Ø"/>
            </a:pPr>
            <a:r>
              <a:rPr lang="en-US" sz="3200" dirty="0" smtClean="0"/>
              <a:t>Sequence Diagrams</a:t>
            </a:r>
          </a:p>
          <a:p>
            <a:pPr marL="1371600" lvl="2" indent="-457200" eaLnBrk="1" hangingPunct="1">
              <a:buFont typeface="Wingdings" panose="05000000000000000000" pitchFamily="2" charset="2"/>
              <a:buChar char="Ø"/>
            </a:pPr>
            <a:r>
              <a:rPr lang="en-US" sz="3200" dirty="0" smtClean="0"/>
              <a:t>Collaboration Diagrams</a:t>
            </a:r>
            <a:endParaRPr lang="en-US" sz="3200" dirty="0"/>
          </a:p>
          <a:p>
            <a:pPr>
              <a:buFont typeface="Wingdings" pitchFamily="2" charset="2"/>
              <a:buChar char="Ø"/>
            </a:pPr>
            <a:endParaRPr lang="en-US" sz="3200" dirty="0"/>
          </a:p>
          <a:p>
            <a:pPr>
              <a:buFont typeface="Wingdings" pitchFamily="2" charset="2"/>
              <a:buChar char="Ø"/>
            </a:pPr>
            <a:endParaRPr lang="en-US" sz="3200" dirty="0"/>
          </a:p>
          <a:p>
            <a:pPr>
              <a:buFont typeface="Wingdings" pitchFamily="2" charset="2"/>
              <a:buChar char="Ø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2735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Example Contract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r>
              <a:rPr lang="en-US" altLang="en-US" b="1" smtClean="0"/>
              <a:t>endSale:</a:t>
            </a:r>
          </a:p>
          <a:p>
            <a:pPr>
              <a:buFont typeface="Wingdings 3" panose="05040102010807070707" pitchFamily="18" charset="2"/>
              <a:buNone/>
            </a:pPr>
            <a:r>
              <a:rPr lang="en-US" altLang="en-US" sz="2400" smtClean="0"/>
              <a:t>Operation: 		endsale() </a:t>
            </a:r>
          </a:p>
          <a:p>
            <a:pPr>
              <a:buFont typeface="Wingdings 3" panose="05040102010807070707" pitchFamily="18" charset="2"/>
              <a:buNone/>
            </a:pPr>
            <a:r>
              <a:rPr lang="en-US" altLang="en-US" sz="2400" smtClean="0"/>
              <a:t>Cross Reference:	 Use Cases: Process Sale</a:t>
            </a:r>
          </a:p>
          <a:p>
            <a:pPr>
              <a:buFont typeface="Wingdings 3" panose="05040102010807070707" pitchFamily="18" charset="2"/>
              <a:buNone/>
            </a:pPr>
            <a:r>
              <a:rPr lang="en-US" altLang="en-US" sz="2400" smtClean="0"/>
              <a:t>Pre-condition:		 There is a sale underway</a:t>
            </a:r>
          </a:p>
          <a:p>
            <a:pPr>
              <a:buFont typeface="Wingdings 3" panose="05040102010807070707" pitchFamily="18" charset="2"/>
              <a:buNone/>
            </a:pPr>
            <a:r>
              <a:rPr lang="en-US" altLang="en-US" sz="2400" smtClean="0"/>
              <a:t>Post-condition: 	 - </a:t>
            </a:r>
            <a:r>
              <a:rPr lang="en-US" altLang="en-US" sz="2400" i="1" smtClean="0"/>
              <a:t>Sale.isComplete became true (attribute 			modification). </a:t>
            </a:r>
          </a:p>
          <a:p>
            <a:pPr>
              <a:buFont typeface="Wingdings 3" panose="05040102010807070707" pitchFamily="18" charset="2"/>
              <a:buNone/>
            </a:pPr>
            <a:endParaRPr lang="en-US" altLang="en-US" sz="2400" i="1" smtClean="0"/>
          </a:p>
          <a:p>
            <a:pPr>
              <a:buFont typeface="Wingdings 3" panose="05040102010807070707" pitchFamily="18" charset="2"/>
              <a:buNone/>
            </a:pPr>
            <a:r>
              <a:rPr lang="en-US" altLang="en-US" sz="2400" b="1" i="1" smtClean="0"/>
              <a:t>Changes in Domain Model:</a:t>
            </a:r>
          </a:p>
          <a:p>
            <a:pPr>
              <a:buFont typeface="Wingdings 3" panose="05040102010807070707" pitchFamily="18" charset="2"/>
              <a:buNone/>
            </a:pPr>
            <a:endParaRPr lang="en-US" altLang="en-US" sz="2400" b="1" i="1" smtClean="0"/>
          </a:p>
          <a:p>
            <a:pPr>
              <a:buFont typeface="Wingdings 3" panose="05040102010807070707" pitchFamily="18" charset="2"/>
              <a:buNone/>
            </a:pPr>
            <a:endParaRPr lang="en-US" altLang="en-US" sz="2400" b="1" i="1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529D0BF-5100-4319-9DE1-288F901A5F14}" type="datetime5">
              <a:rPr lang="en-US" smtClean="0"/>
              <a:t>15-Oct-22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OOAD          </a:t>
            </a:r>
            <a:endParaRPr lang="en-US"/>
          </a:p>
        </p:txBody>
      </p:sp>
      <p:sp>
        <p:nvSpPr>
          <p:cNvPr id="3789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322C1A7-7044-4FEF-BCE5-F34CB3C8904D}" type="slidenum">
              <a:rPr lang="en-US" altLang="en-US" sz="1400">
                <a:solidFill>
                  <a:schemeClr val="tx2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en-US" sz="1400">
              <a:solidFill>
                <a:schemeClr val="tx2"/>
              </a:solidFill>
            </a:endParaRPr>
          </a:p>
        </p:txBody>
      </p:sp>
      <p:pic>
        <p:nvPicPr>
          <p:cNvPr id="37895" name="Picture 7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4724400"/>
            <a:ext cx="28194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841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Example Contract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sz="quarter" idx="1"/>
          </p:nvPr>
        </p:nvSpPr>
        <p:spPr>
          <a:xfrm>
            <a:off x="76200" y="1066800"/>
            <a:ext cx="8991600" cy="5257800"/>
          </a:xfrm>
        </p:spPr>
        <p:txBody>
          <a:bodyPr/>
          <a:lstStyle/>
          <a:p>
            <a:r>
              <a:rPr lang="en-US" altLang="en-US" b="1" dirty="0" err="1" smtClean="0"/>
              <a:t>makePayment</a:t>
            </a:r>
            <a:r>
              <a:rPr lang="en-US" altLang="en-US" b="1" dirty="0" smtClean="0"/>
              <a:t>:</a:t>
            </a:r>
          </a:p>
          <a:p>
            <a:pPr>
              <a:spcBef>
                <a:spcPct val="0"/>
              </a:spcBef>
              <a:buFont typeface="Wingdings 3" panose="05040102010807070707" pitchFamily="18" charset="2"/>
              <a:buNone/>
            </a:pPr>
            <a:r>
              <a:rPr lang="en-US" altLang="en-US" sz="2400" dirty="0" smtClean="0"/>
              <a:t>Operation: 		 </a:t>
            </a:r>
            <a:r>
              <a:rPr lang="en-US" altLang="en-US" sz="2400" dirty="0" err="1" smtClean="0"/>
              <a:t>makePayment</a:t>
            </a:r>
            <a:r>
              <a:rPr lang="en-US" altLang="en-US" sz="2400" dirty="0" smtClean="0"/>
              <a:t>( amount: Money) </a:t>
            </a:r>
          </a:p>
          <a:p>
            <a:pPr>
              <a:spcBef>
                <a:spcPct val="0"/>
              </a:spcBef>
              <a:buFont typeface="Wingdings 3" panose="05040102010807070707" pitchFamily="18" charset="2"/>
              <a:buNone/>
            </a:pPr>
            <a:r>
              <a:rPr lang="en-US" altLang="en-US" sz="2400" dirty="0" smtClean="0"/>
              <a:t>Cross Reference:	 Use Cases: Process Sale</a:t>
            </a:r>
          </a:p>
          <a:p>
            <a:pPr>
              <a:spcBef>
                <a:spcPct val="0"/>
              </a:spcBef>
              <a:buFont typeface="Wingdings 3" panose="05040102010807070707" pitchFamily="18" charset="2"/>
              <a:buNone/>
            </a:pPr>
            <a:r>
              <a:rPr lang="en-US" altLang="en-US" sz="2400" dirty="0" smtClean="0"/>
              <a:t>Pre-condition:		 There is a sale underway</a:t>
            </a:r>
          </a:p>
          <a:p>
            <a:pPr>
              <a:spcBef>
                <a:spcPct val="0"/>
              </a:spcBef>
              <a:buFont typeface="Wingdings 3" panose="05040102010807070707" pitchFamily="18" charset="2"/>
              <a:buNone/>
            </a:pPr>
            <a:r>
              <a:rPr lang="en-US" altLang="en-US" sz="2400" dirty="0" smtClean="0"/>
              <a:t>Post-condition: 	 - </a:t>
            </a:r>
            <a:r>
              <a:rPr lang="en-US" altLang="en-US" sz="2400" i="1" dirty="0" smtClean="0"/>
              <a:t>A Payment instance p was created (instance 			creation).</a:t>
            </a:r>
          </a:p>
          <a:p>
            <a:pPr>
              <a:spcBef>
                <a:spcPct val="0"/>
              </a:spcBef>
              <a:buFont typeface="Wingdings 3" panose="05040102010807070707" pitchFamily="18" charset="2"/>
              <a:buNone/>
            </a:pPr>
            <a:r>
              <a:rPr lang="en-US" altLang="en-US" sz="2400" dirty="0" smtClean="0"/>
              <a:t>				- </a:t>
            </a:r>
            <a:r>
              <a:rPr lang="en-US" altLang="en-US" sz="2400" i="1" dirty="0" err="1" smtClean="0"/>
              <a:t>p.amountTendered</a:t>
            </a:r>
            <a:r>
              <a:rPr lang="en-US" altLang="en-US" sz="2400" i="1" dirty="0" smtClean="0"/>
              <a:t> became amount 				(attribute modification). </a:t>
            </a:r>
          </a:p>
          <a:p>
            <a:pPr>
              <a:spcBef>
                <a:spcPct val="0"/>
              </a:spcBef>
              <a:buFont typeface="Wingdings 3" panose="05040102010807070707" pitchFamily="18" charset="2"/>
              <a:buNone/>
            </a:pPr>
            <a:r>
              <a:rPr lang="en-US" altLang="en-US" sz="2400" dirty="0" smtClean="0"/>
              <a:t>				- </a:t>
            </a:r>
            <a:r>
              <a:rPr lang="en-US" altLang="en-US" sz="2400" i="1" dirty="0" smtClean="0"/>
              <a:t>p was associated with the current Sale 			          (association formed). </a:t>
            </a:r>
          </a:p>
          <a:p>
            <a:pPr>
              <a:spcBef>
                <a:spcPct val="0"/>
              </a:spcBef>
              <a:buFont typeface="Wingdings 3" panose="05040102010807070707" pitchFamily="18" charset="2"/>
              <a:buNone/>
            </a:pPr>
            <a:r>
              <a:rPr lang="en-US" altLang="en-US" sz="2400" dirty="0" smtClean="0"/>
              <a:t>				- </a:t>
            </a:r>
            <a:r>
              <a:rPr lang="en-US" altLang="en-US" sz="2400" i="1" dirty="0" smtClean="0"/>
              <a:t>The current Sale was associated with the 			Store (association formed); (to add it to the 			historical log of completed  sales) </a:t>
            </a:r>
          </a:p>
          <a:p>
            <a:pPr>
              <a:buFont typeface="Wingdings 3" panose="05040102010807070707" pitchFamily="18" charset="2"/>
              <a:buNone/>
            </a:pPr>
            <a:endParaRPr lang="en-US" altLang="en-US" sz="2400" i="1" dirty="0" smtClean="0"/>
          </a:p>
          <a:p>
            <a:pPr>
              <a:buFont typeface="Wingdings 3" panose="05040102010807070707" pitchFamily="18" charset="2"/>
              <a:buNone/>
            </a:pPr>
            <a:endParaRPr lang="en-US" altLang="en-US" sz="2400" b="1" i="1" dirty="0" smtClean="0"/>
          </a:p>
          <a:p>
            <a:pPr>
              <a:buFont typeface="Wingdings 3" panose="05040102010807070707" pitchFamily="18" charset="2"/>
              <a:buNone/>
            </a:pPr>
            <a:endParaRPr lang="en-US" altLang="en-US" sz="2400" b="1" i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F6E9EC6-D63A-408F-BAEA-9BB1DB41DA87}" type="datetime5">
              <a:rPr lang="en-US" smtClean="0"/>
              <a:t>15-Oct-22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OOAD          </a:t>
            </a:r>
            <a:endParaRPr lang="en-US"/>
          </a:p>
        </p:txBody>
      </p:sp>
      <p:sp>
        <p:nvSpPr>
          <p:cNvPr id="3891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1EDE34A-46D4-4E8C-836D-F13E4B52EEF8}" type="slidenum">
              <a:rPr lang="en-US" altLang="en-US" sz="1400">
                <a:solidFill>
                  <a:schemeClr val="tx2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en-US" sz="14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15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altLang="en-US" sz="3600" smtClean="0"/>
              <a:t>Summary : Contracts</a:t>
            </a:r>
            <a:endParaRPr kumimoji="1" lang="en-US" altLang="en-US" smtClean="0"/>
          </a:p>
        </p:txBody>
      </p:sp>
      <p:sp>
        <p:nvSpPr>
          <p:cNvPr id="29699" name="Date Placeholder 3"/>
          <p:cNvSpPr>
            <a:spLocks noGrp="1"/>
          </p:cNvSpPr>
          <p:nvPr>
            <p:ph type="dt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0A2F229-2FE6-4064-BF6B-49B5F00CBA6A}" type="datetime5">
              <a:rPr lang="en-US" smtClean="0"/>
              <a:t>15-Oct-22</a:t>
            </a:fld>
            <a:endParaRPr lang="en-US"/>
          </a:p>
        </p:txBody>
      </p:sp>
      <p:sp>
        <p:nvSpPr>
          <p:cNvPr id="29700" name="Footer Placeholder 4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/>
              <a:t>OOAD          </a:t>
            </a:r>
            <a:endParaRPr lang="en-US" dirty="0"/>
          </a:p>
        </p:txBody>
      </p:sp>
      <p:sp>
        <p:nvSpPr>
          <p:cNvPr id="39941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E101C2F-2EE0-4777-8044-B7F566312515}" type="slidenum">
              <a:rPr lang="en-US" altLang="en-US" sz="1400">
                <a:solidFill>
                  <a:schemeClr val="tx2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en-US" sz="1400">
              <a:solidFill>
                <a:schemeClr val="tx2"/>
              </a:solidFill>
            </a:endParaRPr>
          </a:p>
        </p:txBody>
      </p:sp>
      <p:sp>
        <p:nvSpPr>
          <p:cNvPr id="6656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066800" y="1600200"/>
            <a:ext cx="7772400" cy="966788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 3" panose="05040102010807070707" pitchFamily="18" charset="2"/>
              <a:buNone/>
            </a:pPr>
            <a:r>
              <a:rPr kumimoji="1" lang="en-US" altLang="en-US" sz="2400" smtClean="0"/>
              <a:t>    A </a:t>
            </a:r>
            <a:r>
              <a:rPr kumimoji="1" lang="en-US" altLang="en-US" sz="2400" smtClean="0">
                <a:solidFill>
                  <a:schemeClr val="hlink"/>
                </a:solidFill>
              </a:rPr>
              <a:t>contract</a:t>
            </a:r>
            <a:r>
              <a:rPr kumimoji="1" lang="en-US" altLang="en-US" sz="2400" smtClean="0">
                <a:solidFill>
                  <a:schemeClr val="accent2"/>
                </a:solidFill>
              </a:rPr>
              <a:t> </a:t>
            </a:r>
            <a:r>
              <a:rPr kumimoji="1" lang="en-US" altLang="en-US" sz="2400" smtClean="0"/>
              <a:t>describes detailed system behavior in terms of   state changes to objects in the </a:t>
            </a:r>
            <a:r>
              <a:rPr kumimoji="1" lang="en-US" altLang="en-US" sz="2400" smtClean="0">
                <a:solidFill>
                  <a:schemeClr val="hlink"/>
                </a:solidFill>
              </a:rPr>
              <a:t>domain</a:t>
            </a:r>
            <a:r>
              <a:rPr kumimoji="1" lang="en-US" altLang="en-US" sz="2400" smtClean="0">
                <a:solidFill>
                  <a:schemeClr val="accent2"/>
                </a:solidFill>
              </a:rPr>
              <a:t> </a:t>
            </a:r>
            <a:r>
              <a:rPr kumimoji="1" lang="en-US" altLang="en-US" sz="2400" smtClean="0">
                <a:solidFill>
                  <a:schemeClr val="hlink"/>
                </a:solidFill>
              </a:rPr>
              <a:t>model</a:t>
            </a:r>
            <a:r>
              <a:rPr kumimoji="1" lang="en-US" altLang="en-US" sz="2400" smtClean="0"/>
              <a:t>.</a:t>
            </a:r>
          </a:p>
        </p:txBody>
      </p:sp>
      <p:sp>
        <p:nvSpPr>
          <p:cNvPr id="66564" name="Rectangle 4"/>
          <p:cNvSpPr>
            <a:spLocks noChangeArrowheads="1"/>
          </p:cNvSpPr>
          <p:nvPr/>
        </p:nvSpPr>
        <p:spPr bwMode="auto">
          <a:xfrm>
            <a:off x="914400" y="2438400"/>
            <a:ext cx="7772400" cy="96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altLang="en-US" sz="2400"/>
              <a:t>A contract is a </a:t>
            </a:r>
            <a:r>
              <a:rPr lang="en-US" altLang="en-US" sz="2400">
                <a:solidFill>
                  <a:schemeClr val="hlink"/>
                </a:solidFill>
              </a:rPr>
              <a:t>system operation</a:t>
            </a:r>
            <a:r>
              <a:rPr lang="en-US" altLang="en-US" sz="2400"/>
              <a:t>. It is offered in the system’s </a:t>
            </a:r>
            <a:r>
              <a:rPr lang="en-US" altLang="en-US" sz="2400">
                <a:solidFill>
                  <a:schemeClr val="hlink"/>
                </a:solidFill>
              </a:rPr>
              <a:t>public interface</a:t>
            </a:r>
            <a:r>
              <a:rPr lang="en-US" altLang="en-US" sz="2400"/>
              <a:t>.</a:t>
            </a:r>
          </a:p>
        </p:txBody>
      </p:sp>
      <p:sp>
        <p:nvSpPr>
          <p:cNvPr id="66565" name="Rectangle 5"/>
          <p:cNvSpPr>
            <a:spLocks noChangeArrowheads="1"/>
          </p:cNvSpPr>
          <p:nvPr/>
        </p:nvSpPr>
        <p:spPr bwMode="auto">
          <a:xfrm>
            <a:off x="914400" y="3352800"/>
            <a:ext cx="7772400" cy="96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altLang="en-US" sz="2400">
                <a:solidFill>
                  <a:schemeClr val="hlink"/>
                </a:solidFill>
              </a:rPr>
              <a:t>One use case</a:t>
            </a:r>
            <a:r>
              <a:rPr lang="en-US" altLang="en-US" sz="2400"/>
              <a:t> may require </a:t>
            </a:r>
            <a:r>
              <a:rPr lang="en-US" altLang="en-US" sz="2400">
                <a:solidFill>
                  <a:schemeClr val="hlink"/>
                </a:solidFill>
              </a:rPr>
              <a:t>one or more system operations</a:t>
            </a:r>
            <a:r>
              <a:rPr lang="en-US" altLang="en-US" sz="2400"/>
              <a:t> (events) to complete a scenario.</a:t>
            </a:r>
          </a:p>
        </p:txBody>
      </p:sp>
      <p:sp>
        <p:nvSpPr>
          <p:cNvPr id="66567" name="Rectangle 7"/>
          <p:cNvSpPr>
            <a:spLocks noChangeArrowheads="1"/>
          </p:cNvSpPr>
          <p:nvPr/>
        </p:nvSpPr>
        <p:spPr bwMode="auto">
          <a:xfrm>
            <a:off x="914400" y="4419600"/>
            <a:ext cx="7772400" cy="96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altLang="en-US" sz="2400" dirty="0"/>
              <a:t>Most contracts will be written during </a:t>
            </a:r>
            <a:r>
              <a:rPr lang="en-US" altLang="en-US" sz="2400" dirty="0">
                <a:solidFill>
                  <a:schemeClr val="hlink"/>
                </a:solidFill>
              </a:rPr>
              <a:t>elaboration phase</a:t>
            </a:r>
            <a:r>
              <a:rPr lang="en-US" altLang="en-US" sz="2400" dirty="0"/>
              <a:t>, when most use cases are written. Only write contracts for the most difficult to understand or complicated system </a:t>
            </a:r>
            <a:r>
              <a:rPr lang="en-US" altLang="en-US" sz="2400" dirty="0" smtClean="0"/>
              <a:t>operations.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0012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3" grpId="0" build="p" autoUpdateAnimBg="0"/>
      <p:bldP spid="66564" grpId="0" autoUpdateAnimBg="0"/>
      <p:bldP spid="66565" grpId="0" autoUpdateAnimBg="0"/>
      <p:bldP spid="66567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381000"/>
            <a:ext cx="7793038" cy="5334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en-US" sz="3600"/>
              <a:t>Artifacts of Analysis</a:t>
            </a:r>
            <a:endParaRPr kumimoji="1" lang="en-US"/>
          </a:p>
        </p:txBody>
      </p:sp>
      <p:sp>
        <p:nvSpPr>
          <p:cNvPr id="1028" name="Date Placeholder 3"/>
          <p:cNvSpPr>
            <a:spLocks noGrp="1"/>
          </p:cNvSpPr>
          <p:nvPr>
            <p:ph type="dt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C68E10-613F-402E-96A8-F938919B1962}" type="datetime5">
              <a:rPr lang="en-US" smtClean="0"/>
              <a:t>15-Oct-22</a:t>
            </a:fld>
            <a:endParaRPr lang="en-US"/>
          </a:p>
        </p:txBody>
      </p:sp>
      <p:sp>
        <p:nvSpPr>
          <p:cNvPr id="1029" name="Footer Placeholder 4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OOAD          </a:t>
            </a:r>
          </a:p>
        </p:txBody>
      </p:sp>
      <p:sp>
        <p:nvSpPr>
          <p:cNvPr id="40965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CAFC87E-6C67-4457-9001-653F95A2206D}" type="slidenum">
              <a:rPr lang="en-US" altLang="en-US" sz="1400">
                <a:solidFill>
                  <a:schemeClr val="tx2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en-US" sz="1400">
              <a:solidFill>
                <a:schemeClr val="tx2"/>
              </a:solidFill>
            </a:endParaRPr>
          </a:p>
        </p:txBody>
      </p:sp>
      <p:graphicFrame>
        <p:nvGraphicFramePr>
          <p:cNvPr id="49155" name="Object 2"/>
          <p:cNvGraphicFramePr>
            <a:graphicFrameLocks noChangeAspect="1"/>
          </p:cNvGraphicFramePr>
          <p:nvPr/>
        </p:nvGraphicFramePr>
        <p:xfrm>
          <a:off x="762000" y="1219200"/>
          <a:ext cx="7329488" cy="5246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Document" r:id="rId3" imgW="6271973" imgH="5190172" progId="Word.Document.8">
                  <p:embed/>
                </p:oleObj>
              </mc:Choice>
              <mc:Fallback>
                <p:oleObj name="Document" r:id="rId3" imgW="6271973" imgH="519017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219200"/>
                        <a:ext cx="7329488" cy="5246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7" name="Line 5"/>
          <p:cNvSpPr>
            <a:spLocks noChangeShapeType="1"/>
          </p:cNvSpPr>
          <p:nvPr/>
        </p:nvSpPr>
        <p:spPr bwMode="auto">
          <a:xfrm>
            <a:off x="3733800" y="1295400"/>
            <a:ext cx="0" cy="4953000"/>
          </a:xfrm>
          <a:prstGeom prst="line">
            <a:avLst/>
          </a:prstGeom>
          <a:noFill/>
          <a:ln w="12700" cap="sq">
            <a:solidFill>
              <a:srgbClr val="FF99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8" name="Line 6"/>
          <p:cNvSpPr>
            <a:spLocks noChangeShapeType="1"/>
          </p:cNvSpPr>
          <p:nvPr/>
        </p:nvSpPr>
        <p:spPr bwMode="auto">
          <a:xfrm>
            <a:off x="990600" y="6324600"/>
            <a:ext cx="6096000" cy="0"/>
          </a:xfrm>
          <a:prstGeom prst="line">
            <a:avLst/>
          </a:prstGeom>
          <a:noFill/>
          <a:ln w="28575" cap="sq">
            <a:solidFill>
              <a:srgbClr val="EFA717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4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9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mtClean="0"/>
              <a:t>Contract relationship to other artifacts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C086EC3-4799-450F-B37A-9A8F933A76F1}" type="datetime5">
              <a:rPr lang="en-US" smtClean="0"/>
              <a:t>15-Oct-22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OOAD          </a:t>
            </a:r>
            <a:endParaRPr lang="en-US"/>
          </a:p>
        </p:txBody>
      </p:sp>
      <p:sp>
        <p:nvSpPr>
          <p:cNvPr id="41989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1EB6AB9-4F7A-407C-9BED-46C595FAAA44}" type="slidenum">
              <a:rPr lang="en-US" altLang="en-US" sz="1400">
                <a:solidFill>
                  <a:schemeClr val="tx2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en-US" sz="1400">
              <a:solidFill>
                <a:schemeClr val="tx2"/>
              </a:solidFill>
            </a:endParaRPr>
          </a:p>
        </p:txBody>
      </p:sp>
      <p:pic>
        <p:nvPicPr>
          <p:cNvPr id="419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1219200"/>
            <a:ext cx="8001000" cy="5638800"/>
          </a:xfrm>
          <a:noFill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97320" y="1963800"/>
              <a:ext cx="792360" cy="1524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3000" y="1958760"/>
                <a:ext cx="801720" cy="153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091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mtClean="0"/>
              <a:t>Contract relationship to other artifacts(1)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C014D4B-B83F-449F-96BA-D0F0203ECBC8}" type="datetime5">
              <a:rPr lang="en-US" smtClean="0"/>
              <a:t>15-Oct-22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OOAD          </a:t>
            </a:r>
            <a:endParaRPr lang="en-US"/>
          </a:p>
        </p:txBody>
      </p:sp>
      <p:sp>
        <p:nvSpPr>
          <p:cNvPr id="43013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6C518F4-0907-4F17-8EDF-8D5B74F0180A}" type="slidenum">
              <a:rPr lang="en-US" altLang="en-US" sz="1400">
                <a:solidFill>
                  <a:schemeClr val="tx2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en-US" sz="1400">
              <a:solidFill>
                <a:schemeClr val="tx2"/>
              </a:solidFill>
            </a:endParaRPr>
          </a:p>
        </p:txBody>
      </p:sp>
      <p:pic>
        <p:nvPicPr>
          <p:cNvPr id="430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990600"/>
            <a:ext cx="8001000" cy="5638800"/>
          </a:xfrm>
          <a:noFill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520280" y="4107600"/>
              <a:ext cx="7573320" cy="21906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3440" y="4101120"/>
                <a:ext cx="7588800" cy="220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125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REQUIREMENTS        DESIGN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r>
              <a:rPr lang="en-US" altLang="en-US" sz="2800" i="1" dirty="0" smtClean="0"/>
              <a:t>Till now we have covered requirements analysis</a:t>
            </a:r>
            <a:r>
              <a:rPr lang="en-US" altLang="en-US" sz="2800" dirty="0" smtClean="0"/>
              <a:t>.</a:t>
            </a:r>
          </a:p>
          <a:p>
            <a:pPr>
              <a:buFont typeface="Wingdings 3" panose="05040102010807070707" pitchFamily="18" charset="2"/>
              <a:buNone/>
            </a:pPr>
            <a:r>
              <a:rPr lang="en-US" altLang="en-US" sz="2800" dirty="0" smtClean="0"/>
              <a:t>    The requirements and object-oriented analysis has focused on learning to </a:t>
            </a:r>
            <a:r>
              <a:rPr lang="en-US" altLang="en-US" sz="2800" i="1" dirty="0" smtClean="0">
                <a:solidFill>
                  <a:srgbClr val="FF0000"/>
                </a:solidFill>
              </a:rPr>
              <a:t>do the right thing</a:t>
            </a:r>
            <a:r>
              <a:rPr lang="en-US" altLang="en-US" sz="2800" i="1" dirty="0" smtClean="0"/>
              <a:t>. </a:t>
            </a:r>
            <a:r>
              <a:rPr lang="en-US" altLang="en-US" sz="2800" dirty="0" smtClean="0"/>
              <a:t>that is, understanding some of the outstanding goals for the Next-Gen POS, and related rules and constraints.</a:t>
            </a:r>
          </a:p>
          <a:p>
            <a:r>
              <a:rPr lang="en-US" altLang="en-US" sz="2800" dirty="0" smtClean="0"/>
              <a:t>Now onwards we will start designing:</a:t>
            </a:r>
          </a:p>
          <a:p>
            <a:pPr>
              <a:buFont typeface="Wingdings 3" panose="05040102010807070707" pitchFamily="18" charset="2"/>
              <a:buNone/>
            </a:pPr>
            <a:r>
              <a:rPr lang="en-US" altLang="en-US" sz="2800" dirty="0" smtClean="0"/>
              <a:t>	Design work will stress </a:t>
            </a:r>
            <a:r>
              <a:rPr lang="en-US" altLang="en-US" sz="2800" i="1" dirty="0" smtClean="0"/>
              <a:t>do </a:t>
            </a:r>
            <a:r>
              <a:rPr lang="en-US" altLang="en-US" sz="2800" i="1" dirty="0" smtClean="0">
                <a:solidFill>
                  <a:srgbClr val="FF0000"/>
                </a:solidFill>
              </a:rPr>
              <a:t>the thing right</a:t>
            </a:r>
            <a:r>
              <a:rPr lang="en-US" altLang="en-US" sz="2800" i="1" dirty="0" smtClean="0"/>
              <a:t>; that is, skillfully designing a solution to </a:t>
            </a:r>
            <a:r>
              <a:rPr lang="en-US" altLang="en-US" sz="2800" dirty="0" smtClean="0"/>
              <a:t>satisfy the requirements for this iteration.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A3BBB43-A3B2-4184-817C-2D281C472F0E}" type="datetime5">
              <a:rPr lang="en-US" smtClean="0"/>
              <a:t>15-Oct-22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OOAD          </a:t>
            </a:r>
            <a:endParaRPr lang="en-US"/>
          </a:p>
        </p:txBody>
      </p:sp>
      <p:sp>
        <p:nvSpPr>
          <p:cNvPr id="4403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3AB4B85-0043-4DD7-8500-87DDB33CC4B8}" type="slidenum">
              <a:rPr lang="en-US" altLang="en-US" sz="1400">
                <a:solidFill>
                  <a:schemeClr val="tx2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US" altLang="en-US" sz="1400">
              <a:solidFill>
                <a:schemeClr val="tx2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4563291" y="714375"/>
            <a:ext cx="762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494440" y="5716080"/>
              <a:ext cx="4465800" cy="7765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88320" y="5710680"/>
                <a:ext cx="4476960" cy="78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964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REQUIREMENTS        DESIGN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r>
              <a:rPr lang="en-US" altLang="en-US" sz="2400" smtClean="0"/>
              <a:t>In iterative development, a transition from primarily a requirements focus to primarily a design and implementation focus will occur in each iteration.</a:t>
            </a:r>
          </a:p>
          <a:p>
            <a:r>
              <a:rPr lang="en-US" altLang="en-US" sz="2400" smtClean="0"/>
              <a:t>It is natural and healthy to discover and change some requirements during the design and implementation work of the </a:t>
            </a:r>
            <a:r>
              <a:rPr lang="en-US" altLang="en-US" sz="2400" i="1" smtClean="0"/>
              <a:t>early iterations.</a:t>
            </a:r>
          </a:p>
          <a:p>
            <a:r>
              <a:rPr lang="en-US" altLang="en-US" sz="2400" smtClean="0"/>
              <a:t>During object design, a logical solution based on the object-oriented paradigm is developed. The heart of this solution is the creation of </a:t>
            </a:r>
            <a:r>
              <a:rPr lang="en-US" altLang="en-US" sz="2400" b="1" smtClean="0"/>
              <a:t>interaction diagrams,  </a:t>
            </a:r>
            <a:r>
              <a:rPr lang="en-US" altLang="en-US" sz="2400" smtClean="0"/>
              <a:t>which illustrate how objects collaborate to fulfill the requirements. We can start designing </a:t>
            </a:r>
            <a:r>
              <a:rPr lang="en-US" altLang="en-US" sz="2400" b="1" smtClean="0"/>
              <a:t>class diagram </a:t>
            </a:r>
            <a:r>
              <a:rPr lang="en-US" altLang="en-US" sz="2400" smtClean="0"/>
              <a:t>after or in parallel with </a:t>
            </a:r>
            <a:r>
              <a:rPr lang="en-US" altLang="en-US" sz="2400" b="1" smtClean="0"/>
              <a:t>interaction diagram.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54278FC-B70A-406D-A511-08037B7B38D8}" type="datetime5">
              <a:rPr lang="en-US" smtClean="0"/>
              <a:t>15-Oct-22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OOAD          </a:t>
            </a:r>
            <a:endParaRPr lang="en-US"/>
          </a:p>
        </p:txBody>
      </p:sp>
      <p:sp>
        <p:nvSpPr>
          <p:cNvPr id="4506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C868637-BBFF-49F1-A7CB-80DC28014654}" type="slidenum">
              <a:rPr lang="en-US" altLang="en-US" sz="1400">
                <a:solidFill>
                  <a:schemeClr val="tx2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US" altLang="en-US" sz="1400">
              <a:solidFill>
                <a:schemeClr val="tx2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4572000" y="714375"/>
            <a:ext cx="762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403880" y="4690440"/>
              <a:ext cx="3630600" cy="807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01360" y="4682160"/>
                <a:ext cx="3639240" cy="82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624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505200"/>
            <a:ext cx="7010400" cy="2286000"/>
          </a:xfrm>
        </p:spPr>
        <p:txBody>
          <a:bodyPr/>
          <a:lstStyle/>
          <a:p>
            <a:pPr algn="r" eaLnBrk="1" hangingPunct="1"/>
            <a:r>
              <a:rPr kumimoji="1" lang="en-US" sz="2000" dirty="0" smtClean="0"/>
              <a:t> </a:t>
            </a:r>
          </a:p>
          <a:p>
            <a:pPr algn="r" eaLnBrk="1" hangingPunct="1"/>
            <a:endParaRPr kumimoji="1" lang="en-US" dirty="0" smtClean="0"/>
          </a:p>
          <a:p>
            <a:pPr algn="r" eaLnBrk="1" hangingPunct="1"/>
            <a:r>
              <a:rPr kumimoji="1" lang="en-US" sz="2000" dirty="0" smtClean="0"/>
              <a:t>				</a:t>
            </a:r>
            <a:endParaRPr kumimoji="1" lang="en-US" dirty="0" smtClean="0"/>
          </a:p>
          <a:p>
            <a:pPr algn="r" eaLnBrk="1" hangingPunct="1">
              <a:lnSpc>
                <a:spcPct val="70000"/>
              </a:lnSpc>
            </a:pPr>
            <a:endParaRPr kumimoji="1" lang="en-US" sz="1800" dirty="0" smtClean="0"/>
          </a:p>
        </p:txBody>
      </p:sp>
      <p:sp>
        <p:nvSpPr>
          <p:cNvPr id="4099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Object Design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62490B-1CDD-4098-8E1A-6C424CFAFA22}" type="datetime5">
              <a:rPr lang="en-US" smtClean="0"/>
              <a:t>15-Oct-22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OOAD         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685CC9-3616-4A18-9439-0B70CDE221E3}" type="slidenum">
              <a:rPr lang="en-US" altLang="en-US" smtClean="0"/>
              <a:pPr>
                <a:defRPr/>
              </a:pPr>
              <a:t>38</a:t>
            </a:fld>
            <a:endParaRPr lang="en-US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966920" y="100440"/>
              <a:ext cx="4024800" cy="3501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61880" y="95040"/>
                <a:ext cx="4035600" cy="350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6572160" y="2284560"/>
              <a:ext cx="1449360" cy="12117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67480" y="2278800"/>
                <a:ext cx="1464480" cy="122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650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73677487-09F6-4629-BDFA-FAF59B98C191}" type="datetime5">
              <a:rPr lang="en-US" smtClean="0"/>
              <a:t>15-Oct-22</a:t>
            </a:fld>
            <a:endParaRPr lang="en-US" smtClean="0"/>
          </a:p>
        </p:txBody>
      </p:sp>
      <p:sp>
        <p:nvSpPr>
          <p:cNvPr id="512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OOAD          </a:t>
            </a:r>
          </a:p>
        </p:txBody>
      </p:sp>
      <p:sp>
        <p:nvSpPr>
          <p:cNvPr id="512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C29F4CD-6321-4C73-A9AB-A6749F3FBD3E}" type="slidenum">
              <a:rPr lang="en-US" smtClean="0"/>
              <a:pPr/>
              <a:t>39</a:t>
            </a:fld>
            <a:endParaRPr lang="en-US" smtClean="0"/>
          </a:p>
        </p:txBody>
      </p:sp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smtClean="0"/>
              <a:t>Learning Objectives</a:t>
            </a:r>
          </a:p>
        </p:txBody>
      </p:sp>
      <p:sp>
        <p:nvSpPr>
          <p:cNvPr id="53251" name="Text Box 3"/>
          <p:cNvSpPr txBox="1">
            <a:spLocks noChangeArrowheads="1"/>
          </p:cNvSpPr>
          <p:nvPr/>
        </p:nvSpPr>
        <p:spPr bwMode="auto">
          <a:xfrm>
            <a:off x="593725" y="2878138"/>
            <a:ext cx="7407275" cy="9461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marL="457200" indent="-45720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</a:pPr>
            <a:r>
              <a:rPr kumimoji="1" lang="en-US" sz="2800">
                <a:solidFill>
                  <a:schemeClr val="folHlink"/>
                </a:solidFill>
                <a:latin typeface="Times New Roman" pitchFamily="18" charset="0"/>
              </a:rPr>
              <a:t>To understand and be able to apply the basic 	principles of software design. </a:t>
            </a:r>
            <a:endParaRPr lang="en-US" sz="2800">
              <a:solidFill>
                <a:schemeClr val="hlink"/>
              </a:solidFill>
              <a:latin typeface="Times New Roman" pitchFamily="18" charset="0"/>
            </a:endParaRPr>
          </a:p>
        </p:txBody>
      </p:sp>
      <p:sp>
        <p:nvSpPr>
          <p:cNvPr id="53252" name="Text Box 4"/>
          <p:cNvSpPr txBox="1">
            <a:spLocks noChangeArrowheads="1"/>
          </p:cNvSpPr>
          <p:nvPr/>
        </p:nvSpPr>
        <p:spPr bwMode="auto">
          <a:xfrm>
            <a:off x="593725" y="4235450"/>
            <a:ext cx="7026275" cy="9461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marL="457200" indent="-45720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</a:pPr>
            <a:r>
              <a:rPr kumimoji="1" lang="en-US" sz="2800">
                <a:solidFill>
                  <a:schemeClr val="folHlink"/>
                </a:solidFill>
                <a:latin typeface="Times New Roman" pitchFamily="18" charset="0"/>
              </a:rPr>
              <a:t>To  learn techniques and tools for Object-	Oriented Design.</a:t>
            </a:r>
            <a:endParaRPr lang="en-US" sz="2800">
              <a:latin typeface="Times New Roman" pitchFamily="18" charset="0"/>
            </a:endParaRPr>
          </a:p>
        </p:txBody>
      </p:sp>
      <p:sp>
        <p:nvSpPr>
          <p:cNvPr id="53253" name="Text Box 5"/>
          <p:cNvSpPr txBox="1">
            <a:spLocks noChangeArrowheads="1"/>
          </p:cNvSpPr>
          <p:nvPr/>
        </p:nvSpPr>
        <p:spPr bwMode="auto">
          <a:xfrm>
            <a:off x="3413125" y="5257800"/>
            <a:ext cx="302895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400">
                <a:solidFill>
                  <a:schemeClr val="hlink"/>
                </a:solidFill>
                <a:latin typeface="Times New Roman" pitchFamily="18" charset="0"/>
              </a:rPr>
              <a:t>   Interaction diagrams</a:t>
            </a:r>
          </a:p>
        </p:txBody>
      </p:sp>
      <p:sp>
        <p:nvSpPr>
          <p:cNvPr id="53254" name="Text Box 6"/>
          <p:cNvSpPr txBox="1">
            <a:spLocks noChangeArrowheads="1"/>
          </p:cNvSpPr>
          <p:nvPr/>
        </p:nvSpPr>
        <p:spPr bwMode="auto">
          <a:xfrm>
            <a:off x="3413125" y="5676900"/>
            <a:ext cx="2371725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400">
                <a:solidFill>
                  <a:schemeClr val="hlink"/>
                </a:solidFill>
                <a:latin typeface="Times New Roman" pitchFamily="18" charset="0"/>
              </a:rPr>
              <a:t>   Class diagrams</a:t>
            </a:r>
          </a:p>
        </p:txBody>
      </p:sp>
      <p:sp>
        <p:nvSpPr>
          <p:cNvPr id="53255" name="Text Box 7"/>
          <p:cNvSpPr txBox="1">
            <a:spLocks noChangeArrowheads="1"/>
          </p:cNvSpPr>
          <p:nvPr/>
        </p:nvSpPr>
        <p:spPr bwMode="auto">
          <a:xfrm>
            <a:off x="3413125" y="6096000"/>
            <a:ext cx="2319338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400">
                <a:solidFill>
                  <a:schemeClr val="hlink"/>
                </a:solidFill>
                <a:latin typeface="Times New Roman" pitchFamily="18" charset="0"/>
              </a:rPr>
              <a:t>   State diagrams</a:t>
            </a:r>
          </a:p>
        </p:txBody>
      </p:sp>
      <p:sp>
        <p:nvSpPr>
          <p:cNvPr id="53256" name="Text Box 8"/>
          <p:cNvSpPr txBox="1">
            <a:spLocks noChangeArrowheads="1"/>
          </p:cNvSpPr>
          <p:nvPr/>
        </p:nvSpPr>
        <p:spPr bwMode="auto">
          <a:xfrm>
            <a:off x="593725" y="1949450"/>
            <a:ext cx="7026275" cy="5191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marL="457200" indent="-45720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</a:pPr>
            <a:r>
              <a:rPr kumimoji="1" lang="en-US" sz="2800">
                <a:solidFill>
                  <a:schemeClr val="folHlink"/>
                </a:solidFill>
                <a:latin typeface="Times New Roman" pitchFamily="18" charset="0"/>
              </a:rPr>
              <a:t>To  learn notations for representing a design.</a:t>
            </a:r>
            <a:endParaRPr lang="en-US" sz="2800">
              <a:latin typeface="Times New Roman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783040" y="126720"/>
              <a:ext cx="3111840" cy="6462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6560" y="118800"/>
                <a:ext cx="3125160" cy="647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668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3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3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1" grpId="0" autoUpdateAnimBg="0"/>
      <p:bldP spid="53252" grpId="0" autoUpdateAnimBg="0"/>
      <p:bldP spid="53253" grpId="0" autoUpdateAnimBg="0"/>
      <p:bldP spid="53254" grpId="0" autoUpdateAnimBg="0"/>
      <p:bldP spid="53255" grpId="0" autoUpdateAnimBg="0"/>
      <p:bldP spid="53256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ctrTitle"/>
          </p:nvPr>
        </p:nvSpPr>
        <p:spPr>
          <a:xfrm>
            <a:off x="1219200" y="3657600"/>
            <a:ext cx="6858000" cy="1219200"/>
          </a:xfrm>
        </p:spPr>
        <p:txBody>
          <a:bodyPr/>
          <a:lstStyle/>
          <a:p>
            <a:pPr eaLnBrk="1" hangingPunct="1"/>
            <a:r>
              <a:rPr lang="en-US" altLang="en-US" smtClean="0"/>
              <a:t>Operation Contracts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dirty="0"/>
          </a:p>
        </p:txBody>
      </p:sp>
      <p:sp>
        <p:nvSpPr>
          <p:cNvPr id="10244" name="Date Placeholder 3"/>
          <p:cNvSpPr>
            <a:spLocks noGrp="1"/>
          </p:cNvSpPr>
          <p:nvPr>
            <p:ph type="dt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A3D16B4-1F3A-4232-86D4-748C35B18DD1}" type="datetime5">
              <a:rPr lang="en-US" smtClean="0"/>
              <a:t>15-Oct-22</a:t>
            </a:fld>
            <a:endParaRPr lang="en-US"/>
          </a:p>
        </p:txBody>
      </p:sp>
      <p:sp>
        <p:nvSpPr>
          <p:cNvPr id="10245" name="Footer Placeholder 5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OOAD          </a:t>
            </a:r>
          </a:p>
        </p:txBody>
      </p:sp>
      <p:sp>
        <p:nvSpPr>
          <p:cNvPr id="10246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17BEA8E-86E5-41DE-90A9-75751FDC18A1}" type="slidenum">
              <a:rPr lang="en-US" altLang="en-US" sz="1400">
                <a:solidFill>
                  <a:schemeClr val="tx2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en-US" sz="14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97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object 7"/>
          <p:cNvSpPr/>
          <p:nvPr/>
        </p:nvSpPr>
        <p:spPr>
          <a:xfrm>
            <a:off x="7790180" y="0"/>
            <a:ext cx="168910" cy="6860540"/>
          </a:xfrm>
          <a:custGeom>
            <a:avLst/>
            <a:gdLst/>
            <a:ahLst/>
            <a:cxnLst/>
            <a:rect l="l" t="t" r="r" b="b"/>
            <a:pathLst>
              <a:path w="168909" h="6860540">
                <a:moveTo>
                  <a:pt x="168910" y="0"/>
                </a:moveTo>
                <a:lnTo>
                  <a:pt x="168910" y="6860540"/>
                </a:lnTo>
                <a:lnTo>
                  <a:pt x="0" y="6860540"/>
                </a:lnTo>
                <a:lnTo>
                  <a:pt x="0" y="0"/>
                </a:lnTo>
                <a:lnTo>
                  <a:pt x="168910" y="0"/>
                </a:lnTo>
                <a:close/>
              </a:path>
            </a:pathLst>
          </a:custGeom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20000" y="0"/>
            <a:ext cx="170180" cy="6860540"/>
          </a:xfrm>
          <a:custGeom>
            <a:avLst/>
            <a:gdLst/>
            <a:ahLst/>
            <a:cxnLst/>
            <a:rect l="l" t="t" r="r" b="b"/>
            <a:pathLst>
              <a:path w="170179" h="6860540">
                <a:moveTo>
                  <a:pt x="170179" y="0"/>
                </a:moveTo>
                <a:lnTo>
                  <a:pt x="170179" y="6860540"/>
                </a:lnTo>
                <a:lnTo>
                  <a:pt x="0" y="6860540"/>
                </a:lnTo>
                <a:lnTo>
                  <a:pt x="0" y="0"/>
                </a:lnTo>
                <a:lnTo>
                  <a:pt x="170179" y="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/>
          </a:p>
        </p:txBody>
      </p:sp>
      <p:sp useBgFill="1">
        <p:nvSpPr>
          <p:cNvPr id="50" name="object 50"/>
          <p:cNvSpPr/>
          <p:nvPr/>
        </p:nvSpPr>
        <p:spPr>
          <a:xfrm>
            <a:off x="506730" y="0"/>
            <a:ext cx="170180" cy="6860540"/>
          </a:xfrm>
          <a:custGeom>
            <a:avLst/>
            <a:gdLst/>
            <a:ahLst/>
            <a:cxnLst/>
            <a:rect l="l" t="t" r="r" b="b"/>
            <a:pathLst>
              <a:path w="170179" h="6860540">
                <a:moveTo>
                  <a:pt x="170179" y="0"/>
                </a:moveTo>
                <a:lnTo>
                  <a:pt x="170179" y="6860540"/>
                </a:lnTo>
                <a:lnTo>
                  <a:pt x="0" y="6860540"/>
                </a:lnTo>
                <a:lnTo>
                  <a:pt x="0" y="0"/>
                </a:lnTo>
                <a:lnTo>
                  <a:pt x="170179" y="0"/>
                </a:lnTo>
                <a:close/>
              </a:path>
            </a:pathLst>
          </a:custGeom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87020" y="0"/>
            <a:ext cx="0" cy="275590"/>
          </a:xfrm>
          <a:custGeom>
            <a:avLst/>
            <a:gdLst/>
            <a:ahLst/>
            <a:cxnLst/>
            <a:rect l="l" t="t" r="r" b="b"/>
            <a:pathLst>
              <a:path h="275590">
                <a:moveTo>
                  <a:pt x="0" y="0"/>
                </a:moveTo>
                <a:lnTo>
                  <a:pt x="0" y="27559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83209" y="0"/>
            <a:ext cx="0" cy="275590"/>
          </a:xfrm>
          <a:custGeom>
            <a:avLst/>
            <a:gdLst/>
            <a:ahLst/>
            <a:cxnLst/>
            <a:rect l="l" t="t" r="r" b="b"/>
            <a:pathLst>
              <a:path h="275590">
                <a:moveTo>
                  <a:pt x="0" y="0"/>
                </a:moveTo>
                <a:lnTo>
                  <a:pt x="0" y="275590"/>
                </a:lnTo>
              </a:path>
            </a:pathLst>
          </a:custGeom>
          <a:ln w="762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76225" y="0"/>
            <a:ext cx="0" cy="535940"/>
          </a:xfrm>
          <a:custGeom>
            <a:avLst/>
            <a:gdLst/>
            <a:ahLst/>
            <a:cxnLst/>
            <a:rect l="l" t="t" r="r" b="b"/>
            <a:pathLst>
              <a:path h="535940">
                <a:moveTo>
                  <a:pt x="0" y="0"/>
                </a:moveTo>
                <a:lnTo>
                  <a:pt x="0" y="535940"/>
                </a:lnTo>
              </a:path>
            </a:pathLst>
          </a:custGeom>
          <a:ln w="6350">
            <a:solidFill>
              <a:srgbClr val="FDFD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130300" y="-77108"/>
            <a:ext cx="0" cy="137160"/>
          </a:xfrm>
          <a:custGeom>
            <a:avLst/>
            <a:gdLst/>
            <a:ahLst/>
            <a:cxnLst/>
            <a:rect l="l" t="t" r="r" b="b"/>
            <a:pathLst>
              <a:path h="137160">
                <a:moveTo>
                  <a:pt x="0" y="0"/>
                </a:moveTo>
                <a:lnTo>
                  <a:pt x="0" y="137160"/>
                </a:lnTo>
              </a:path>
            </a:pathLst>
          </a:custGeom>
          <a:ln w="7620">
            <a:solidFill>
              <a:srgbClr val="FCFC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69240" y="274320"/>
            <a:ext cx="0" cy="260350"/>
          </a:xfrm>
          <a:custGeom>
            <a:avLst/>
            <a:gdLst/>
            <a:ahLst/>
            <a:cxnLst/>
            <a:rect l="l" t="t" r="r" b="b"/>
            <a:pathLst>
              <a:path h="260350">
                <a:moveTo>
                  <a:pt x="0" y="0"/>
                </a:moveTo>
                <a:lnTo>
                  <a:pt x="0" y="260350"/>
                </a:lnTo>
              </a:path>
            </a:pathLst>
          </a:custGeom>
          <a:ln w="7620">
            <a:solidFill>
              <a:srgbClr val="FCFC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61620" y="0"/>
            <a:ext cx="0" cy="137160"/>
          </a:xfrm>
          <a:custGeom>
            <a:avLst/>
            <a:gdLst/>
            <a:ahLst/>
            <a:cxnLst/>
            <a:rect l="l" t="t" r="r" b="b"/>
            <a:pathLst>
              <a:path h="137160">
                <a:moveTo>
                  <a:pt x="0" y="0"/>
                </a:moveTo>
                <a:lnTo>
                  <a:pt x="0" y="137160"/>
                </a:lnTo>
              </a:path>
            </a:pathLst>
          </a:custGeom>
          <a:ln w="7619">
            <a:solidFill>
              <a:srgbClr val="FBFB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61620" y="274320"/>
            <a:ext cx="0" cy="260350"/>
          </a:xfrm>
          <a:custGeom>
            <a:avLst/>
            <a:gdLst/>
            <a:ahLst/>
            <a:cxnLst/>
            <a:rect l="l" t="t" r="r" b="b"/>
            <a:pathLst>
              <a:path h="260350">
                <a:moveTo>
                  <a:pt x="0" y="0"/>
                </a:moveTo>
                <a:lnTo>
                  <a:pt x="0" y="260350"/>
                </a:lnTo>
              </a:path>
            </a:pathLst>
          </a:custGeom>
          <a:ln w="7619">
            <a:solidFill>
              <a:srgbClr val="FBFB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54634" y="0"/>
            <a:ext cx="0" cy="137160"/>
          </a:xfrm>
          <a:custGeom>
            <a:avLst/>
            <a:gdLst/>
            <a:ahLst/>
            <a:cxnLst/>
            <a:rect l="l" t="t" r="r" b="b"/>
            <a:pathLst>
              <a:path h="137160">
                <a:moveTo>
                  <a:pt x="0" y="0"/>
                </a:moveTo>
                <a:lnTo>
                  <a:pt x="0" y="137160"/>
                </a:lnTo>
              </a:path>
            </a:pathLst>
          </a:custGeom>
          <a:ln w="6350">
            <a:solidFill>
              <a:srgbClr val="FAFAF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54634" y="274320"/>
            <a:ext cx="0" cy="260350"/>
          </a:xfrm>
          <a:custGeom>
            <a:avLst/>
            <a:gdLst/>
            <a:ahLst/>
            <a:cxnLst/>
            <a:rect l="l" t="t" r="r" b="b"/>
            <a:pathLst>
              <a:path h="260350">
                <a:moveTo>
                  <a:pt x="0" y="0"/>
                </a:moveTo>
                <a:lnTo>
                  <a:pt x="0" y="260350"/>
                </a:lnTo>
              </a:path>
            </a:pathLst>
          </a:custGeom>
          <a:ln w="6350">
            <a:solidFill>
              <a:srgbClr val="FAFAF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47650" y="0"/>
            <a:ext cx="0" cy="137160"/>
          </a:xfrm>
          <a:custGeom>
            <a:avLst/>
            <a:gdLst/>
            <a:ahLst/>
            <a:cxnLst/>
            <a:rect l="l" t="t" r="r" b="b"/>
            <a:pathLst>
              <a:path h="137160">
                <a:moveTo>
                  <a:pt x="0" y="0"/>
                </a:moveTo>
                <a:lnTo>
                  <a:pt x="0" y="137160"/>
                </a:lnTo>
              </a:path>
            </a:pathLst>
          </a:custGeom>
          <a:ln w="7620">
            <a:solidFill>
              <a:srgbClr val="F8F8F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47650" y="274320"/>
            <a:ext cx="0" cy="260350"/>
          </a:xfrm>
          <a:custGeom>
            <a:avLst/>
            <a:gdLst/>
            <a:ahLst/>
            <a:cxnLst/>
            <a:rect l="l" t="t" r="r" b="b"/>
            <a:pathLst>
              <a:path h="260350">
                <a:moveTo>
                  <a:pt x="0" y="0"/>
                </a:moveTo>
                <a:lnTo>
                  <a:pt x="0" y="260350"/>
                </a:lnTo>
              </a:path>
            </a:pathLst>
          </a:custGeom>
          <a:ln w="7620">
            <a:solidFill>
              <a:srgbClr val="F8F8F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40029" y="0"/>
            <a:ext cx="0" cy="137160"/>
          </a:xfrm>
          <a:custGeom>
            <a:avLst/>
            <a:gdLst/>
            <a:ahLst/>
            <a:cxnLst/>
            <a:rect l="l" t="t" r="r" b="b"/>
            <a:pathLst>
              <a:path h="137160">
                <a:moveTo>
                  <a:pt x="0" y="0"/>
                </a:moveTo>
                <a:lnTo>
                  <a:pt x="0" y="137160"/>
                </a:lnTo>
              </a:path>
            </a:pathLst>
          </a:custGeom>
          <a:ln w="7619">
            <a:solidFill>
              <a:srgbClr val="F7F7F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40029" y="274320"/>
            <a:ext cx="0" cy="260350"/>
          </a:xfrm>
          <a:custGeom>
            <a:avLst/>
            <a:gdLst/>
            <a:ahLst/>
            <a:cxnLst/>
            <a:rect l="l" t="t" r="r" b="b"/>
            <a:pathLst>
              <a:path h="260350">
                <a:moveTo>
                  <a:pt x="0" y="0"/>
                </a:moveTo>
                <a:lnTo>
                  <a:pt x="0" y="260350"/>
                </a:lnTo>
              </a:path>
            </a:pathLst>
          </a:custGeom>
          <a:ln w="7619">
            <a:solidFill>
              <a:srgbClr val="F7F7F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33045" y="0"/>
            <a:ext cx="0" cy="137160"/>
          </a:xfrm>
          <a:custGeom>
            <a:avLst/>
            <a:gdLst/>
            <a:ahLst/>
            <a:cxnLst/>
            <a:rect l="l" t="t" r="r" b="b"/>
            <a:pathLst>
              <a:path h="137160">
                <a:moveTo>
                  <a:pt x="0" y="0"/>
                </a:moveTo>
                <a:lnTo>
                  <a:pt x="0" y="137160"/>
                </a:lnTo>
              </a:path>
            </a:pathLst>
          </a:custGeom>
          <a:ln w="6350">
            <a:solidFill>
              <a:srgbClr val="F6F6F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33045" y="274320"/>
            <a:ext cx="0" cy="260350"/>
          </a:xfrm>
          <a:custGeom>
            <a:avLst/>
            <a:gdLst/>
            <a:ahLst/>
            <a:cxnLst/>
            <a:rect l="l" t="t" r="r" b="b"/>
            <a:pathLst>
              <a:path h="260350">
                <a:moveTo>
                  <a:pt x="0" y="0"/>
                </a:moveTo>
                <a:lnTo>
                  <a:pt x="0" y="260350"/>
                </a:lnTo>
              </a:path>
            </a:pathLst>
          </a:custGeom>
          <a:ln w="6350">
            <a:solidFill>
              <a:srgbClr val="F6F6F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26059" y="0"/>
            <a:ext cx="0" cy="137160"/>
          </a:xfrm>
          <a:custGeom>
            <a:avLst/>
            <a:gdLst/>
            <a:ahLst/>
            <a:cxnLst/>
            <a:rect l="l" t="t" r="r" b="b"/>
            <a:pathLst>
              <a:path h="137160">
                <a:moveTo>
                  <a:pt x="0" y="0"/>
                </a:moveTo>
                <a:lnTo>
                  <a:pt x="0" y="137160"/>
                </a:lnTo>
              </a:path>
            </a:pathLst>
          </a:custGeom>
          <a:ln w="7620">
            <a:solidFill>
              <a:srgbClr val="F5F5F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6059" y="274320"/>
            <a:ext cx="0" cy="260350"/>
          </a:xfrm>
          <a:custGeom>
            <a:avLst/>
            <a:gdLst/>
            <a:ahLst/>
            <a:cxnLst/>
            <a:rect l="l" t="t" r="r" b="b"/>
            <a:pathLst>
              <a:path h="260350">
                <a:moveTo>
                  <a:pt x="0" y="0"/>
                </a:moveTo>
                <a:lnTo>
                  <a:pt x="0" y="260350"/>
                </a:lnTo>
              </a:path>
            </a:pathLst>
          </a:custGeom>
          <a:ln w="7620">
            <a:solidFill>
              <a:srgbClr val="F5F5F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18440" y="0"/>
            <a:ext cx="0" cy="137160"/>
          </a:xfrm>
          <a:custGeom>
            <a:avLst/>
            <a:gdLst/>
            <a:ahLst/>
            <a:cxnLst/>
            <a:rect l="l" t="t" r="r" b="b"/>
            <a:pathLst>
              <a:path h="137160">
                <a:moveTo>
                  <a:pt x="0" y="0"/>
                </a:moveTo>
                <a:lnTo>
                  <a:pt x="0" y="137160"/>
                </a:lnTo>
              </a:path>
            </a:pathLst>
          </a:custGeom>
          <a:ln w="7620">
            <a:solidFill>
              <a:srgbClr val="F3F3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18440" y="274320"/>
            <a:ext cx="0" cy="260350"/>
          </a:xfrm>
          <a:custGeom>
            <a:avLst/>
            <a:gdLst/>
            <a:ahLst/>
            <a:cxnLst/>
            <a:rect l="l" t="t" r="r" b="b"/>
            <a:pathLst>
              <a:path h="260350">
                <a:moveTo>
                  <a:pt x="0" y="0"/>
                </a:moveTo>
                <a:lnTo>
                  <a:pt x="0" y="260350"/>
                </a:lnTo>
              </a:path>
            </a:pathLst>
          </a:custGeom>
          <a:ln w="7620">
            <a:solidFill>
              <a:srgbClr val="F3F3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11454" y="0"/>
            <a:ext cx="0" cy="137160"/>
          </a:xfrm>
          <a:custGeom>
            <a:avLst/>
            <a:gdLst/>
            <a:ahLst/>
            <a:cxnLst/>
            <a:rect l="l" t="t" r="r" b="b"/>
            <a:pathLst>
              <a:path h="137160">
                <a:moveTo>
                  <a:pt x="0" y="0"/>
                </a:moveTo>
                <a:lnTo>
                  <a:pt x="0" y="137160"/>
                </a:lnTo>
              </a:path>
            </a:pathLst>
          </a:custGeom>
          <a:ln w="6350">
            <a:solidFill>
              <a:srgbClr val="F2F2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11454" y="274320"/>
            <a:ext cx="0" cy="260350"/>
          </a:xfrm>
          <a:custGeom>
            <a:avLst/>
            <a:gdLst/>
            <a:ahLst/>
            <a:cxnLst/>
            <a:rect l="l" t="t" r="r" b="b"/>
            <a:pathLst>
              <a:path h="260350">
                <a:moveTo>
                  <a:pt x="0" y="0"/>
                </a:moveTo>
                <a:lnTo>
                  <a:pt x="0" y="260350"/>
                </a:lnTo>
              </a:path>
            </a:pathLst>
          </a:custGeom>
          <a:ln w="6350">
            <a:solidFill>
              <a:srgbClr val="F2F2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04470" y="0"/>
            <a:ext cx="0" cy="137160"/>
          </a:xfrm>
          <a:custGeom>
            <a:avLst/>
            <a:gdLst/>
            <a:ahLst/>
            <a:cxnLst/>
            <a:rect l="l" t="t" r="r" b="b"/>
            <a:pathLst>
              <a:path h="137160">
                <a:moveTo>
                  <a:pt x="0" y="0"/>
                </a:moveTo>
                <a:lnTo>
                  <a:pt x="0" y="137160"/>
                </a:lnTo>
              </a:path>
            </a:pathLst>
          </a:custGeom>
          <a:ln w="7619">
            <a:solidFill>
              <a:srgbClr val="F1F1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04470" y="274320"/>
            <a:ext cx="0" cy="260350"/>
          </a:xfrm>
          <a:custGeom>
            <a:avLst/>
            <a:gdLst/>
            <a:ahLst/>
            <a:cxnLst/>
            <a:rect l="l" t="t" r="r" b="b"/>
            <a:pathLst>
              <a:path h="260350">
                <a:moveTo>
                  <a:pt x="0" y="0"/>
                </a:moveTo>
                <a:lnTo>
                  <a:pt x="0" y="260350"/>
                </a:lnTo>
              </a:path>
            </a:pathLst>
          </a:custGeom>
          <a:ln w="7619">
            <a:solidFill>
              <a:srgbClr val="F1F1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96850" y="0"/>
            <a:ext cx="0" cy="137160"/>
          </a:xfrm>
          <a:custGeom>
            <a:avLst/>
            <a:gdLst/>
            <a:ahLst/>
            <a:cxnLst/>
            <a:rect l="l" t="t" r="r" b="b"/>
            <a:pathLst>
              <a:path h="137160">
                <a:moveTo>
                  <a:pt x="0" y="0"/>
                </a:moveTo>
                <a:lnTo>
                  <a:pt x="0" y="137160"/>
                </a:lnTo>
              </a:path>
            </a:pathLst>
          </a:custGeom>
          <a:ln w="7620">
            <a:solidFill>
              <a:srgbClr val="F0F0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96850" y="274320"/>
            <a:ext cx="0" cy="260350"/>
          </a:xfrm>
          <a:custGeom>
            <a:avLst/>
            <a:gdLst/>
            <a:ahLst/>
            <a:cxnLst/>
            <a:rect l="l" t="t" r="r" b="b"/>
            <a:pathLst>
              <a:path h="260350">
                <a:moveTo>
                  <a:pt x="0" y="0"/>
                </a:moveTo>
                <a:lnTo>
                  <a:pt x="0" y="260350"/>
                </a:lnTo>
              </a:path>
            </a:pathLst>
          </a:custGeom>
          <a:ln w="7620">
            <a:solidFill>
              <a:srgbClr val="F0F0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89864" y="0"/>
            <a:ext cx="0" cy="137160"/>
          </a:xfrm>
          <a:custGeom>
            <a:avLst/>
            <a:gdLst/>
            <a:ahLst/>
            <a:cxnLst/>
            <a:rect l="l" t="t" r="r" b="b"/>
            <a:pathLst>
              <a:path h="137160">
                <a:moveTo>
                  <a:pt x="0" y="0"/>
                </a:moveTo>
                <a:lnTo>
                  <a:pt x="0" y="137160"/>
                </a:lnTo>
              </a:path>
            </a:pathLst>
          </a:custGeom>
          <a:ln w="6350">
            <a:solidFill>
              <a:srgbClr val="EEEE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89864" y="274320"/>
            <a:ext cx="0" cy="260350"/>
          </a:xfrm>
          <a:custGeom>
            <a:avLst/>
            <a:gdLst/>
            <a:ahLst/>
            <a:cxnLst/>
            <a:rect l="l" t="t" r="r" b="b"/>
            <a:pathLst>
              <a:path h="260350">
                <a:moveTo>
                  <a:pt x="0" y="0"/>
                </a:moveTo>
                <a:lnTo>
                  <a:pt x="0" y="260350"/>
                </a:lnTo>
              </a:path>
            </a:pathLst>
          </a:custGeom>
          <a:ln w="6350">
            <a:solidFill>
              <a:srgbClr val="EEEE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82879" y="0"/>
            <a:ext cx="0" cy="137160"/>
          </a:xfrm>
          <a:custGeom>
            <a:avLst/>
            <a:gdLst/>
            <a:ahLst/>
            <a:cxnLst/>
            <a:rect l="l" t="t" r="r" b="b"/>
            <a:pathLst>
              <a:path h="137160">
                <a:moveTo>
                  <a:pt x="0" y="0"/>
                </a:moveTo>
                <a:lnTo>
                  <a:pt x="0" y="137160"/>
                </a:lnTo>
              </a:path>
            </a:pathLst>
          </a:custGeom>
          <a:ln w="7620">
            <a:solidFill>
              <a:srgbClr val="EDEDF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82879" y="274320"/>
            <a:ext cx="0" cy="260350"/>
          </a:xfrm>
          <a:custGeom>
            <a:avLst/>
            <a:gdLst/>
            <a:ahLst/>
            <a:cxnLst/>
            <a:rect l="l" t="t" r="r" b="b"/>
            <a:pathLst>
              <a:path h="260350">
                <a:moveTo>
                  <a:pt x="0" y="0"/>
                </a:moveTo>
                <a:lnTo>
                  <a:pt x="0" y="260350"/>
                </a:lnTo>
              </a:path>
            </a:pathLst>
          </a:custGeom>
          <a:ln w="7620">
            <a:solidFill>
              <a:srgbClr val="EDEDF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75260" y="0"/>
            <a:ext cx="0" cy="137160"/>
          </a:xfrm>
          <a:custGeom>
            <a:avLst/>
            <a:gdLst/>
            <a:ahLst/>
            <a:cxnLst/>
            <a:rect l="l" t="t" r="r" b="b"/>
            <a:pathLst>
              <a:path h="137160">
                <a:moveTo>
                  <a:pt x="0" y="0"/>
                </a:moveTo>
                <a:lnTo>
                  <a:pt x="0" y="137160"/>
                </a:lnTo>
              </a:path>
            </a:pathLst>
          </a:custGeom>
          <a:ln w="7620">
            <a:solidFill>
              <a:srgbClr val="ECEC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75260" y="274320"/>
            <a:ext cx="0" cy="260350"/>
          </a:xfrm>
          <a:custGeom>
            <a:avLst/>
            <a:gdLst/>
            <a:ahLst/>
            <a:cxnLst/>
            <a:rect l="l" t="t" r="r" b="b"/>
            <a:pathLst>
              <a:path h="260350">
                <a:moveTo>
                  <a:pt x="0" y="0"/>
                </a:moveTo>
                <a:lnTo>
                  <a:pt x="0" y="260350"/>
                </a:lnTo>
              </a:path>
            </a:pathLst>
          </a:custGeom>
          <a:ln w="7620">
            <a:solidFill>
              <a:srgbClr val="ECEC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68275" y="0"/>
            <a:ext cx="0" cy="137160"/>
          </a:xfrm>
          <a:custGeom>
            <a:avLst/>
            <a:gdLst/>
            <a:ahLst/>
            <a:cxnLst/>
            <a:rect l="l" t="t" r="r" b="b"/>
            <a:pathLst>
              <a:path h="137160">
                <a:moveTo>
                  <a:pt x="0" y="0"/>
                </a:moveTo>
                <a:lnTo>
                  <a:pt x="0" y="137160"/>
                </a:lnTo>
              </a:path>
            </a:pathLst>
          </a:custGeom>
          <a:ln w="6350">
            <a:solidFill>
              <a:srgbClr val="EBEB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68275" y="274320"/>
            <a:ext cx="0" cy="260350"/>
          </a:xfrm>
          <a:custGeom>
            <a:avLst/>
            <a:gdLst/>
            <a:ahLst/>
            <a:cxnLst/>
            <a:rect l="l" t="t" r="r" b="b"/>
            <a:pathLst>
              <a:path h="260350">
                <a:moveTo>
                  <a:pt x="0" y="0"/>
                </a:moveTo>
                <a:lnTo>
                  <a:pt x="0" y="260350"/>
                </a:lnTo>
              </a:path>
            </a:pathLst>
          </a:custGeom>
          <a:ln w="6350">
            <a:solidFill>
              <a:srgbClr val="EBEB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61289" y="0"/>
            <a:ext cx="0" cy="137160"/>
          </a:xfrm>
          <a:custGeom>
            <a:avLst/>
            <a:gdLst/>
            <a:ahLst/>
            <a:cxnLst/>
            <a:rect l="l" t="t" r="r" b="b"/>
            <a:pathLst>
              <a:path h="137160">
                <a:moveTo>
                  <a:pt x="0" y="0"/>
                </a:moveTo>
                <a:lnTo>
                  <a:pt x="0" y="137160"/>
                </a:lnTo>
              </a:path>
            </a:pathLst>
          </a:custGeom>
          <a:ln w="7620">
            <a:solidFill>
              <a:srgbClr val="E9E9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61289" y="274320"/>
            <a:ext cx="0" cy="260350"/>
          </a:xfrm>
          <a:custGeom>
            <a:avLst/>
            <a:gdLst/>
            <a:ahLst/>
            <a:cxnLst/>
            <a:rect l="l" t="t" r="r" b="b"/>
            <a:pathLst>
              <a:path h="260350">
                <a:moveTo>
                  <a:pt x="0" y="0"/>
                </a:moveTo>
                <a:lnTo>
                  <a:pt x="0" y="260350"/>
                </a:lnTo>
              </a:path>
            </a:pathLst>
          </a:custGeom>
          <a:ln w="7620">
            <a:solidFill>
              <a:srgbClr val="E9E9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53670" y="0"/>
            <a:ext cx="0" cy="137160"/>
          </a:xfrm>
          <a:custGeom>
            <a:avLst/>
            <a:gdLst/>
            <a:ahLst/>
            <a:cxnLst/>
            <a:rect l="l" t="t" r="r" b="b"/>
            <a:pathLst>
              <a:path h="137160">
                <a:moveTo>
                  <a:pt x="0" y="0"/>
                </a:moveTo>
                <a:lnTo>
                  <a:pt x="0" y="137160"/>
                </a:lnTo>
              </a:path>
            </a:pathLst>
          </a:custGeom>
          <a:ln w="7620">
            <a:solidFill>
              <a:srgbClr val="E8E8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53670" y="274320"/>
            <a:ext cx="0" cy="260350"/>
          </a:xfrm>
          <a:custGeom>
            <a:avLst/>
            <a:gdLst/>
            <a:ahLst/>
            <a:cxnLst/>
            <a:rect l="l" t="t" r="r" b="b"/>
            <a:pathLst>
              <a:path h="260350">
                <a:moveTo>
                  <a:pt x="0" y="0"/>
                </a:moveTo>
                <a:lnTo>
                  <a:pt x="0" y="260350"/>
                </a:lnTo>
              </a:path>
            </a:pathLst>
          </a:custGeom>
          <a:ln w="7620">
            <a:solidFill>
              <a:srgbClr val="E8E8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46685" y="0"/>
            <a:ext cx="0" cy="137160"/>
          </a:xfrm>
          <a:custGeom>
            <a:avLst/>
            <a:gdLst/>
            <a:ahLst/>
            <a:cxnLst/>
            <a:rect l="l" t="t" r="r" b="b"/>
            <a:pathLst>
              <a:path h="137160">
                <a:moveTo>
                  <a:pt x="0" y="0"/>
                </a:moveTo>
                <a:lnTo>
                  <a:pt x="0" y="137160"/>
                </a:lnTo>
              </a:path>
            </a:pathLst>
          </a:custGeom>
          <a:ln w="6350">
            <a:solidFill>
              <a:srgbClr val="E7E7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46685" y="274320"/>
            <a:ext cx="0" cy="260350"/>
          </a:xfrm>
          <a:custGeom>
            <a:avLst/>
            <a:gdLst/>
            <a:ahLst/>
            <a:cxnLst/>
            <a:rect l="l" t="t" r="r" b="b"/>
            <a:pathLst>
              <a:path h="260350">
                <a:moveTo>
                  <a:pt x="0" y="0"/>
                </a:moveTo>
                <a:lnTo>
                  <a:pt x="0" y="260350"/>
                </a:lnTo>
              </a:path>
            </a:pathLst>
          </a:custGeom>
          <a:ln w="6350">
            <a:solidFill>
              <a:srgbClr val="E7E7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39700" y="0"/>
            <a:ext cx="0" cy="137160"/>
          </a:xfrm>
          <a:custGeom>
            <a:avLst/>
            <a:gdLst/>
            <a:ahLst/>
            <a:cxnLst/>
            <a:rect l="l" t="t" r="r" b="b"/>
            <a:pathLst>
              <a:path h="137160">
                <a:moveTo>
                  <a:pt x="0" y="0"/>
                </a:moveTo>
                <a:lnTo>
                  <a:pt x="0" y="137160"/>
                </a:lnTo>
              </a:path>
            </a:pathLst>
          </a:custGeom>
          <a:ln w="7620">
            <a:solidFill>
              <a:srgbClr val="E6E6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39700" y="274320"/>
            <a:ext cx="0" cy="260350"/>
          </a:xfrm>
          <a:custGeom>
            <a:avLst/>
            <a:gdLst/>
            <a:ahLst/>
            <a:cxnLst/>
            <a:rect l="l" t="t" r="r" b="b"/>
            <a:pathLst>
              <a:path h="260350">
                <a:moveTo>
                  <a:pt x="0" y="0"/>
                </a:moveTo>
                <a:lnTo>
                  <a:pt x="0" y="260350"/>
                </a:lnTo>
              </a:path>
            </a:pathLst>
          </a:custGeom>
          <a:ln w="7620">
            <a:solidFill>
              <a:srgbClr val="E6E6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32079" y="0"/>
            <a:ext cx="0" cy="535940"/>
          </a:xfrm>
          <a:custGeom>
            <a:avLst/>
            <a:gdLst/>
            <a:ahLst/>
            <a:cxnLst/>
            <a:rect l="l" t="t" r="r" b="b"/>
            <a:pathLst>
              <a:path h="535940">
                <a:moveTo>
                  <a:pt x="0" y="0"/>
                </a:moveTo>
                <a:lnTo>
                  <a:pt x="0" y="535940"/>
                </a:lnTo>
              </a:path>
            </a:pathLst>
          </a:custGeom>
          <a:ln w="7619">
            <a:solidFill>
              <a:srgbClr val="E4E4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25095" y="0"/>
            <a:ext cx="0" cy="535940"/>
          </a:xfrm>
          <a:custGeom>
            <a:avLst/>
            <a:gdLst/>
            <a:ahLst/>
            <a:cxnLst/>
            <a:rect l="l" t="t" r="r" b="b"/>
            <a:pathLst>
              <a:path h="535940">
                <a:moveTo>
                  <a:pt x="0" y="0"/>
                </a:moveTo>
                <a:lnTo>
                  <a:pt x="0" y="535940"/>
                </a:lnTo>
              </a:path>
            </a:pathLst>
          </a:custGeom>
          <a:ln w="6350">
            <a:solidFill>
              <a:srgbClr val="E3E3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18110" y="0"/>
            <a:ext cx="0" cy="535940"/>
          </a:xfrm>
          <a:custGeom>
            <a:avLst/>
            <a:gdLst/>
            <a:ahLst/>
            <a:cxnLst/>
            <a:rect l="l" t="t" r="r" b="b"/>
            <a:pathLst>
              <a:path h="535940">
                <a:moveTo>
                  <a:pt x="0" y="0"/>
                </a:moveTo>
                <a:lnTo>
                  <a:pt x="0" y="535940"/>
                </a:lnTo>
              </a:path>
            </a:pathLst>
          </a:custGeom>
          <a:ln w="7619">
            <a:solidFill>
              <a:srgbClr val="E2E2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10489" y="0"/>
            <a:ext cx="0" cy="535940"/>
          </a:xfrm>
          <a:custGeom>
            <a:avLst/>
            <a:gdLst/>
            <a:ahLst/>
            <a:cxnLst/>
            <a:rect l="l" t="t" r="r" b="b"/>
            <a:pathLst>
              <a:path h="535940">
                <a:moveTo>
                  <a:pt x="0" y="0"/>
                </a:moveTo>
                <a:lnTo>
                  <a:pt x="0" y="535940"/>
                </a:lnTo>
              </a:path>
            </a:pathLst>
          </a:custGeom>
          <a:ln w="7619">
            <a:solidFill>
              <a:srgbClr val="E1E1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969134" y="151129"/>
            <a:ext cx="0" cy="535940"/>
          </a:xfrm>
          <a:custGeom>
            <a:avLst/>
            <a:gdLst/>
            <a:ahLst/>
            <a:cxnLst/>
            <a:rect l="l" t="t" r="r" b="b"/>
            <a:pathLst>
              <a:path h="535940">
                <a:moveTo>
                  <a:pt x="0" y="0"/>
                </a:moveTo>
                <a:lnTo>
                  <a:pt x="0" y="535940"/>
                </a:lnTo>
              </a:path>
            </a:pathLst>
          </a:custGeom>
          <a:ln w="6350">
            <a:solidFill>
              <a:srgbClr val="DFD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96519" y="0"/>
            <a:ext cx="0" cy="535940"/>
          </a:xfrm>
          <a:custGeom>
            <a:avLst/>
            <a:gdLst/>
            <a:ahLst/>
            <a:cxnLst/>
            <a:rect l="l" t="t" r="r" b="b"/>
            <a:pathLst>
              <a:path h="535940">
                <a:moveTo>
                  <a:pt x="0" y="0"/>
                </a:moveTo>
                <a:lnTo>
                  <a:pt x="0" y="535940"/>
                </a:lnTo>
              </a:path>
            </a:pathLst>
          </a:custGeom>
          <a:ln w="7620">
            <a:solidFill>
              <a:srgbClr val="DEDE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8900" y="0"/>
            <a:ext cx="0" cy="535940"/>
          </a:xfrm>
          <a:custGeom>
            <a:avLst/>
            <a:gdLst/>
            <a:ahLst/>
            <a:cxnLst/>
            <a:rect l="l" t="t" r="r" b="b"/>
            <a:pathLst>
              <a:path h="535940">
                <a:moveTo>
                  <a:pt x="0" y="0"/>
                </a:moveTo>
                <a:lnTo>
                  <a:pt x="0" y="535940"/>
                </a:lnTo>
              </a:path>
            </a:pathLst>
          </a:custGeom>
          <a:ln w="7619">
            <a:solidFill>
              <a:srgbClr val="DDDD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1914" y="0"/>
            <a:ext cx="0" cy="535940"/>
          </a:xfrm>
          <a:custGeom>
            <a:avLst/>
            <a:gdLst/>
            <a:ahLst/>
            <a:cxnLst/>
            <a:rect l="l" t="t" r="r" b="b"/>
            <a:pathLst>
              <a:path h="535940">
                <a:moveTo>
                  <a:pt x="0" y="0"/>
                </a:moveTo>
                <a:lnTo>
                  <a:pt x="0" y="535940"/>
                </a:lnTo>
              </a:path>
            </a:pathLst>
          </a:custGeom>
          <a:ln w="6350">
            <a:solidFill>
              <a:srgbClr val="DCDC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4930" y="0"/>
            <a:ext cx="0" cy="535940"/>
          </a:xfrm>
          <a:custGeom>
            <a:avLst/>
            <a:gdLst/>
            <a:ahLst/>
            <a:cxnLst/>
            <a:rect l="l" t="t" r="r" b="b"/>
            <a:pathLst>
              <a:path h="535940">
                <a:moveTo>
                  <a:pt x="0" y="0"/>
                </a:moveTo>
                <a:lnTo>
                  <a:pt x="0" y="535940"/>
                </a:lnTo>
              </a:path>
            </a:pathLst>
          </a:custGeom>
          <a:ln w="7620">
            <a:solidFill>
              <a:srgbClr val="DADA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7310" y="0"/>
            <a:ext cx="0" cy="535940"/>
          </a:xfrm>
          <a:custGeom>
            <a:avLst/>
            <a:gdLst/>
            <a:ahLst/>
            <a:cxnLst/>
            <a:rect l="l" t="t" r="r" b="b"/>
            <a:pathLst>
              <a:path h="535940">
                <a:moveTo>
                  <a:pt x="0" y="0"/>
                </a:moveTo>
                <a:lnTo>
                  <a:pt x="0" y="535940"/>
                </a:lnTo>
              </a:path>
            </a:pathLst>
          </a:custGeom>
          <a:ln w="7619">
            <a:solidFill>
              <a:srgbClr val="D9D9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0325" y="0"/>
            <a:ext cx="0" cy="535940"/>
          </a:xfrm>
          <a:custGeom>
            <a:avLst/>
            <a:gdLst/>
            <a:ahLst/>
            <a:cxnLst/>
            <a:rect l="l" t="t" r="r" b="b"/>
            <a:pathLst>
              <a:path h="535940">
                <a:moveTo>
                  <a:pt x="0" y="0"/>
                </a:moveTo>
                <a:lnTo>
                  <a:pt x="0" y="535940"/>
                </a:lnTo>
              </a:path>
            </a:pathLst>
          </a:custGeom>
          <a:ln w="6350">
            <a:solidFill>
              <a:srgbClr val="D8D8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3339" y="0"/>
            <a:ext cx="0" cy="535940"/>
          </a:xfrm>
          <a:custGeom>
            <a:avLst/>
            <a:gdLst/>
            <a:ahLst/>
            <a:cxnLst/>
            <a:rect l="l" t="t" r="r" b="b"/>
            <a:pathLst>
              <a:path h="535940">
                <a:moveTo>
                  <a:pt x="0" y="0"/>
                </a:moveTo>
                <a:lnTo>
                  <a:pt x="0" y="535940"/>
                </a:lnTo>
              </a:path>
            </a:pathLst>
          </a:custGeom>
          <a:ln w="7620">
            <a:solidFill>
              <a:srgbClr val="D7D7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5719" y="0"/>
            <a:ext cx="0" cy="535940"/>
          </a:xfrm>
          <a:custGeom>
            <a:avLst/>
            <a:gdLst/>
            <a:ahLst/>
            <a:cxnLst/>
            <a:rect l="l" t="t" r="r" b="b"/>
            <a:pathLst>
              <a:path h="535940">
                <a:moveTo>
                  <a:pt x="0" y="0"/>
                </a:moveTo>
                <a:lnTo>
                  <a:pt x="0" y="535940"/>
                </a:lnTo>
              </a:path>
            </a:pathLst>
          </a:custGeom>
          <a:ln w="7620">
            <a:solidFill>
              <a:srgbClr val="D5D5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8100" y="0"/>
            <a:ext cx="0" cy="535940"/>
          </a:xfrm>
          <a:custGeom>
            <a:avLst/>
            <a:gdLst/>
            <a:ahLst/>
            <a:cxnLst/>
            <a:rect l="l" t="t" r="r" b="b"/>
            <a:pathLst>
              <a:path h="535940">
                <a:moveTo>
                  <a:pt x="0" y="0"/>
                </a:moveTo>
                <a:lnTo>
                  <a:pt x="0" y="535940"/>
                </a:lnTo>
              </a:path>
            </a:pathLst>
          </a:custGeom>
          <a:ln w="7619">
            <a:solidFill>
              <a:srgbClr val="D4D4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1115" y="0"/>
            <a:ext cx="0" cy="535940"/>
          </a:xfrm>
          <a:custGeom>
            <a:avLst/>
            <a:gdLst/>
            <a:ahLst/>
            <a:cxnLst/>
            <a:rect l="l" t="t" r="r" b="b"/>
            <a:pathLst>
              <a:path h="535940">
                <a:moveTo>
                  <a:pt x="0" y="0"/>
                </a:moveTo>
                <a:lnTo>
                  <a:pt x="0" y="535940"/>
                </a:lnTo>
              </a:path>
            </a:pathLst>
          </a:custGeom>
          <a:ln w="6350">
            <a:solidFill>
              <a:srgbClr val="D3D3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24129" y="0"/>
            <a:ext cx="0" cy="535940"/>
          </a:xfrm>
          <a:custGeom>
            <a:avLst/>
            <a:gdLst/>
            <a:ahLst/>
            <a:cxnLst/>
            <a:rect l="l" t="t" r="r" b="b"/>
            <a:pathLst>
              <a:path h="535940">
                <a:moveTo>
                  <a:pt x="0" y="0"/>
                </a:moveTo>
                <a:lnTo>
                  <a:pt x="0" y="535940"/>
                </a:lnTo>
              </a:path>
            </a:pathLst>
          </a:custGeom>
          <a:ln w="7620">
            <a:solidFill>
              <a:srgbClr val="D2D2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6509" y="0"/>
            <a:ext cx="0" cy="535940"/>
          </a:xfrm>
          <a:custGeom>
            <a:avLst/>
            <a:gdLst/>
            <a:ahLst/>
            <a:cxnLst/>
            <a:rect l="l" t="t" r="r" b="b"/>
            <a:pathLst>
              <a:path h="535940">
                <a:moveTo>
                  <a:pt x="0" y="0"/>
                </a:moveTo>
                <a:lnTo>
                  <a:pt x="0" y="535940"/>
                </a:lnTo>
              </a:path>
            </a:pathLst>
          </a:custGeom>
          <a:ln w="7620">
            <a:solidFill>
              <a:srgbClr val="D0D0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9525" y="0"/>
            <a:ext cx="0" cy="535940"/>
          </a:xfrm>
          <a:custGeom>
            <a:avLst/>
            <a:gdLst/>
            <a:ahLst/>
            <a:cxnLst/>
            <a:rect l="l" t="t" r="r" b="b"/>
            <a:pathLst>
              <a:path h="535940">
                <a:moveTo>
                  <a:pt x="0" y="0"/>
                </a:moveTo>
                <a:lnTo>
                  <a:pt x="0" y="535940"/>
                </a:lnTo>
              </a:path>
            </a:pathLst>
          </a:custGeom>
          <a:ln w="6350">
            <a:solidFill>
              <a:srgbClr val="CFCF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540" y="0"/>
            <a:ext cx="0" cy="535940"/>
          </a:xfrm>
          <a:custGeom>
            <a:avLst/>
            <a:gdLst/>
            <a:ahLst/>
            <a:cxnLst/>
            <a:rect l="l" t="t" r="r" b="b"/>
            <a:pathLst>
              <a:path h="535940">
                <a:moveTo>
                  <a:pt x="0" y="0"/>
                </a:moveTo>
                <a:lnTo>
                  <a:pt x="0" y="535940"/>
                </a:lnTo>
              </a:path>
            </a:pathLst>
          </a:custGeom>
          <a:ln w="7620">
            <a:solidFill>
              <a:srgbClr val="CECE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910970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907541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904113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900684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FCF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897255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FBFB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893825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FAFA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890396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F9F9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886968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F8F8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883539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F7F7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880110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F6F6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876680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F5F5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873251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F4F4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869823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F3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866394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F2F2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862965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F1F1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859535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F0F0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856106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EFEF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852678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EEEE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849249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EDED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8459469" y="133350"/>
            <a:ext cx="33020" cy="276860"/>
          </a:xfrm>
          <a:custGeom>
            <a:avLst/>
            <a:gdLst/>
            <a:ahLst/>
            <a:cxnLst/>
            <a:rect l="l" t="t" r="r" b="b"/>
            <a:pathLst>
              <a:path w="33020" h="276859">
                <a:moveTo>
                  <a:pt x="0" y="276860"/>
                </a:moveTo>
                <a:lnTo>
                  <a:pt x="33019" y="276860"/>
                </a:lnTo>
                <a:lnTo>
                  <a:pt x="3301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ECEC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842518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EBEB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839089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EAEA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835660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E9E9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832230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E8E8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828801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E7E7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825373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E6E6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821944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E5E5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818515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E4E4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815085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E3E3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811656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E2E2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808228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E1E1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804799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E0E0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801370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DFDF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97940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DED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94511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DDD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91083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DCD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787654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DBDB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84225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DADA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80795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D9D9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77366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D8D8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73938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D7D7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70509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D6D6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67080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D5D5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63650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D4D4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760221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D3D3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7569200" y="133350"/>
            <a:ext cx="33020" cy="276860"/>
          </a:xfrm>
          <a:custGeom>
            <a:avLst/>
            <a:gdLst/>
            <a:ahLst/>
            <a:cxnLst/>
            <a:rect l="l" t="t" r="r" b="b"/>
            <a:pathLst>
              <a:path w="33020" h="276859">
                <a:moveTo>
                  <a:pt x="0" y="276860"/>
                </a:moveTo>
                <a:lnTo>
                  <a:pt x="33019" y="276860"/>
                </a:lnTo>
                <a:lnTo>
                  <a:pt x="3301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D2D2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7533640" y="133350"/>
            <a:ext cx="35560" cy="276860"/>
          </a:xfrm>
          <a:custGeom>
            <a:avLst/>
            <a:gdLst/>
            <a:ahLst/>
            <a:cxnLst/>
            <a:rect l="l" t="t" r="r" b="b"/>
            <a:pathLst>
              <a:path w="35559" h="276859">
                <a:moveTo>
                  <a:pt x="0" y="276860"/>
                </a:moveTo>
                <a:lnTo>
                  <a:pt x="35559" y="276860"/>
                </a:lnTo>
                <a:lnTo>
                  <a:pt x="3555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D1D1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749935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D0D0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746505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CFCF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7432040" y="133350"/>
            <a:ext cx="33020" cy="276860"/>
          </a:xfrm>
          <a:custGeom>
            <a:avLst/>
            <a:gdLst/>
            <a:ahLst/>
            <a:cxnLst/>
            <a:rect l="l" t="t" r="r" b="b"/>
            <a:pathLst>
              <a:path w="33020" h="276859">
                <a:moveTo>
                  <a:pt x="0" y="276860"/>
                </a:moveTo>
                <a:lnTo>
                  <a:pt x="33019" y="276860"/>
                </a:lnTo>
                <a:lnTo>
                  <a:pt x="3301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CECE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739775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CDCD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736345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CCCC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732916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CCCC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729488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CACA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726059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C9C9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722630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C8C8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719200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C7C7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15771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C6C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712343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C5C5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708914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C4C4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705485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C3C3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702055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C2C2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698626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C1C1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695198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C0C0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691769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BFBF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688340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BEBE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684910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BDB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681481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BCB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78053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BBBB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674624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BAB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671195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B9B9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667765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B8B8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664336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B7B7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660908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B6B6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657479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B5B5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6541769" y="133350"/>
            <a:ext cx="33020" cy="276860"/>
          </a:xfrm>
          <a:custGeom>
            <a:avLst/>
            <a:gdLst/>
            <a:ahLst/>
            <a:cxnLst/>
            <a:rect l="l" t="t" r="r" b="b"/>
            <a:pathLst>
              <a:path w="33020" h="276859">
                <a:moveTo>
                  <a:pt x="0" y="276860"/>
                </a:moveTo>
                <a:lnTo>
                  <a:pt x="33019" y="276860"/>
                </a:lnTo>
                <a:lnTo>
                  <a:pt x="3301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B4B4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650748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B3B3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6471920" y="133350"/>
            <a:ext cx="35560" cy="276860"/>
          </a:xfrm>
          <a:custGeom>
            <a:avLst/>
            <a:gdLst/>
            <a:ahLst/>
            <a:cxnLst/>
            <a:rect l="l" t="t" r="r" b="b"/>
            <a:pathLst>
              <a:path w="35559" h="276859">
                <a:moveTo>
                  <a:pt x="0" y="276860"/>
                </a:moveTo>
                <a:lnTo>
                  <a:pt x="35559" y="276860"/>
                </a:lnTo>
                <a:lnTo>
                  <a:pt x="3555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B2B2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643762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B1B1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6404609" y="133350"/>
            <a:ext cx="33020" cy="276860"/>
          </a:xfrm>
          <a:custGeom>
            <a:avLst/>
            <a:gdLst/>
            <a:ahLst/>
            <a:cxnLst/>
            <a:rect l="l" t="t" r="r" b="b"/>
            <a:pathLst>
              <a:path w="33020" h="276859">
                <a:moveTo>
                  <a:pt x="0" y="276860"/>
                </a:moveTo>
                <a:lnTo>
                  <a:pt x="33019" y="276860"/>
                </a:lnTo>
                <a:lnTo>
                  <a:pt x="3301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B0B0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637032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AFA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633602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AEAE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630174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ADAD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626745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ACAC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623315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ABA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619887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AAA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616457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A9A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613029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A8A8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609600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A7A7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606170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A6A6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602742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A5A5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599312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A4A4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595884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A3A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592455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A2A2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589025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A1A1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585597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A0A0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582167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9F9F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578739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9E9E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575310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9D9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571880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9C9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568452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9B9B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565022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9A9A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561594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99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558165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9999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554735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979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5514340" y="133350"/>
            <a:ext cx="33020" cy="276860"/>
          </a:xfrm>
          <a:custGeom>
            <a:avLst/>
            <a:gdLst/>
            <a:ahLst/>
            <a:cxnLst/>
            <a:rect l="l" t="t" r="r" b="b"/>
            <a:pathLst>
              <a:path w="33020" h="276859">
                <a:moveTo>
                  <a:pt x="0" y="276860"/>
                </a:moveTo>
                <a:lnTo>
                  <a:pt x="33020" y="276860"/>
                </a:lnTo>
                <a:lnTo>
                  <a:pt x="3302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9696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548005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9595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544575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9494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5410200" y="133350"/>
            <a:ext cx="35560" cy="276860"/>
          </a:xfrm>
          <a:custGeom>
            <a:avLst/>
            <a:gdLst/>
            <a:ahLst/>
            <a:cxnLst/>
            <a:rect l="l" t="t" r="r" b="b"/>
            <a:pathLst>
              <a:path w="35560" h="276859">
                <a:moveTo>
                  <a:pt x="0" y="276860"/>
                </a:moveTo>
                <a:lnTo>
                  <a:pt x="35559" y="276860"/>
                </a:lnTo>
                <a:lnTo>
                  <a:pt x="3555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9393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5377179" y="133350"/>
            <a:ext cx="33020" cy="276860"/>
          </a:xfrm>
          <a:custGeom>
            <a:avLst/>
            <a:gdLst/>
            <a:ahLst/>
            <a:cxnLst/>
            <a:rect l="l" t="t" r="r" b="b"/>
            <a:pathLst>
              <a:path w="33020" h="276859">
                <a:moveTo>
                  <a:pt x="0" y="276860"/>
                </a:moveTo>
                <a:lnTo>
                  <a:pt x="33020" y="276860"/>
                </a:lnTo>
                <a:lnTo>
                  <a:pt x="3302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9292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534289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9191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530860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9090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527430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8F8F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524002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8E8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520572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8D8D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517144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8C8C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513715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8B8B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10285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8A8A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06857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8989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503427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8888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499999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8787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496570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8686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493140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8585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489712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8484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486282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8383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482854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8282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479425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8181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4761229" y="133350"/>
            <a:ext cx="33020" cy="276860"/>
          </a:xfrm>
          <a:custGeom>
            <a:avLst/>
            <a:gdLst/>
            <a:ahLst/>
            <a:cxnLst/>
            <a:rect l="l" t="t" r="r" b="b"/>
            <a:pathLst>
              <a:path w="33020" h="276859">
                <a:moveTo>
                  <a:pt x="0" y="276860"/>
                </a:moveTo>
                <a:lnTo>
                  <a:pt x="33020" y="276860"/>
                </a:lnTo>
                <a:lnTo>
                  <a:pt x="3302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8080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472694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7F7F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469265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7E7E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465835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7D7D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462407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7C7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458977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7B7B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455549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7A7A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452120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7979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448690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787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445262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7777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441832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7676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438404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7575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434975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7474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431545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7373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428117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7272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424687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7171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421259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7070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417830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6F6F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414400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6E6E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410972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6D6D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407542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6C6C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404114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6B6B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400685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6A6A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397255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6969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393827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6868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390397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6767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3870959" y="133350"/>
            <a:ext cx="33020" cy="276860"/>
          </a:xfrm>
          <a:custGeom>
            <a:avLst/>
            <a:gdLst/>
            <a:ahLst/>
            <a:cxnLst/>
            <a:rect l="l" t="t" r="r" b="b"/>
            <a:pathLst>
              <a:path w="33020" h="276859">
                <a:moveTo>
                  <a:pt x="0" y="276860"/>
                </a:moveTo>
                <a:lnTo>
                  <a:pt x="33019" y="276860"/>
                </a:lnTo>
                <a:lnTo>
                  <a:pt x="3301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6666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3835400" y="133350"/>
            <a:ext cx="35560" cy="276860"/>
          </a:xfrm>
          <a:custGeom>
            <a:avLst/>
            <a:gdLst/>
            <a:ahLst/>
            <a:cxnLst/>
            <a:rect l="l" t="t" r="r" b="b"/>
            <a:pathLst>
              <a:path w="35560" h="276859">
                <a:moveTo>
                  <a:pt x="0" y="276860"/>
                </a:moveTo>
                <a:lnTo>
                  <a:pt x="35559" y="276860"/>
                </a:lnTo>
                <a:lnTo>
                  <a:pt x="3555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6666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380110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6464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376682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6363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3733800" y="133350"/>
            <a:ext cx="33020" cy="276860"/>
          </a:xfrm>
          <a:custGeom>
            <a:avLst/>
            <a:gdLst/>
            <a:ahLst/>
            <a:cxnLst/>
            <a:rect l="l" t="t" r="r" b="b"/>
            <a:pathLst>
              <a:path w="33020" h="276859">
                <a:moveTo>
                  <a:pt x="0" y="276860"/>
                </a:moveTo>
                <a:lnTo>
                  <a:pt x="33020" y="276860"/>
                </a:lnTo>
                <a:lnTo>
                  <a:pt x="3302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6262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369950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6161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366522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6060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363092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5F5F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359664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5E5E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356235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5D5D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352805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5C5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349377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5B5B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345947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5A5A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342519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5959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339090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5858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335660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5757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332232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5656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328802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5555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325374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5454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321945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5353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318516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5252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315087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5151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311657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5050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308228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4F4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304800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4E4E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301371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4D4D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297942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4C4C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294512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4B4B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291083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4A4A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287655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4949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2843529" y="133350"/>
            <a:ext cx="33020" cy="276860"/>
          </a:xfrm>
          <a:custGeom>
            <a:avLst/>
            <a:gdLst/>
            <a:ahLst/>
            <a:cxnLst/>
            <a:rect l="l" t="t" r="r" b="b"/>
            <a:pathLst>
              <a:path w="33019" h="276859">
                <a:moveTo>
                  <a:pt x="0" y="276860"/>
                </a:moveTo>
                <a:lnTo>
                  <a:pt x="33020" y="276860"/>
                </a:lnTo>
                <a:lnTo>
                  <a:pt x="3302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4848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280923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4747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2773679" y="133350"/>
            <a:ext cx="35560" cy="276860"/>
          </a:xfrm>
          <a:custGeom>
            <a:avLst/>
            <a:gdLst/>
            <a:ahLst/>
            <a:cxnLst/>
            <a:rect l="l" t="t" r="r" b="b"/>
            <a:pathLst>
              <a:path w="35560" h="276859">
                <a:moveTo>
                  <a:pt x="0" y="276860"/>
                </a:moveTo>
                <a:lnTo>
                  <a:pt x="35559" y="276860"/>
                </a:lnTo>
                <a:lnTo>
                  <a:pt x="3555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4646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273938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4545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2706370" y="133350"/>
            <a:ext cx="33020" cy="276860"/>
          </a:xfrm>
          <a:custGeom>
            <a:avLst/>
            <a:gdLst/>
            <a:ahLst/>
            <a:cxnLst/>
            <a:rect l="l" t="t" r="r" b="b"/>
            <a:pathLst>
              <a:path w="33019" h="276859">
                <a:moveTo>
                  <a:pt x="0" y="276860"/>
                </a:moveTo>
                <a:lnTo>
                  <a:pt x="33020" y="276860"/>
                </a:lnTo>
                <a:lnTo>
                  <a:pt x="3302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4444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267207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4343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263778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4242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260350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4141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256921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4040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253492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3F3F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250062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3E3E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246633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3D3D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243205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3C3C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239776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3B3B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236347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3A3A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232917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3939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229488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3838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226060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3737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222631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363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219202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3535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215772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3434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212343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3333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208915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3333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205486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3131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202057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3030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198627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2F2F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195198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2E2E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191770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2D2D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188341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2C2C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184912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2B2B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1816100" y="133350"/>
            <a:ext cx="33020" cy="276860"/>
          </a:xfrm>
          <a:custGeom>
            <a:avLst/>
            <a:gdLst/>
            <a:ahLst/>
            <a:cxnLst/>
            <a:rect l="l" t="t" r="r" b="b"/>
            <a:pathLst>
              <a:path w="33019" h="276859">
                <a:moveTo>
                  <a:pt x="0" y="276860"/>
                </a:moveTo>
                <a:lnTo>
                  <a:pt x="33020" y="276860"/>
                </a:lnTo>
                <a:lnTo>
                  <a:pt x="3302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2A2A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178181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2929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174752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2828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1711960" y="133350"/>
            <a:ext cx="35560" cy="276860"/>
          </a:xfrm>
          <a:custGeom>
            <a:avLst/>
            <a:gdLst/>
            <a:ahLst/>
            <a:cxnLst/>
            <a:rect l="l" t="t" r="r" b="b"/>
            <a:pathLst>
              <a:path w="35560" h="276859">
                <a:moveTo>
                  <a:pt x="0" y="276860"/>
                </a:moveTo>
                <a:lnTo>
                  <a:pt x="35559" y="276860"/>
                </a:lnTo>
                <a:lnTo>
                  <a:pt x="3555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2727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1678939" y="133350"/>
            <a:ext cx="33020" cy="276860"/>
          </a:xfrm>
          <a:custGeom>
            <a:avLst/>
            <a:gdLst/>
            <a:ahLst/>
            <a:cxnLst/>
            <a:rect l="l" t="t" r="r" b="b"/>
            <a:pathLst>
              <a:path w="33019" h="276859">
                <a:moveTo>
                  <a:pt x="0" y="276860"/>
                </a:moveTo>
                <a:lnTo>
                  <a:pt x="33020" y="276860"/>
                </a:lnTo>
                <a:lnTo>
                  <a:pt x="3302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2626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164465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2525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161036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89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2424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157606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2323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154178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2222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150748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212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147320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2020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143891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1F1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140461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1E1E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137033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1D1D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133603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1C1C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130175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1B1B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126746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1A1A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123316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1919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119888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1818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116458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1717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113030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1616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109601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1515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106171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1414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102743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1313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99313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1212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95885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1111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92456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1010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89026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0F0F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85598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0E0E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821689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0D0D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788669" y="133350"/>
            <a:ext cx="33020" cy="276860"/>
          </a:xfrm>
          <a:custGeom>
            <a:avLst/>
            <a:gdLst/>
            <a:ahLst/>
            <a:cxnLst/>
            <a:rect l="l" t="t" r="r" b="b"/>
            <a:pathLst>
              <a:path w="33019" h="276859">
                <a:moveTo>
                  <a:pt x="0" y="276860"/>
                </a:moveTo>
                <a:lnTo>
                  <a:pt x="33019" y="276860"/>
                </a:lnTo>
                <a:lnTo>
                  <a:pt x="3301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0C0C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75438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0B0B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72009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89" y="276860"/>
                </a:lnTo>
                <a:lnTo>
                  <a:pt x="34289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0A0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685800" y="133350"/>
            <a:ext cx="34290" cy="276860"/>
          </a:xfrm>
          <a:custGeom>
            <a:avLst/>
            <a:gdLst/>
            <a:ahLst/>
            <a:cxnLst/>
            <a:rect l="l" t="t" r="r" b="b"/>
            <a:pathLst>
              <a:path w="34290" h="276859">
                <a:moveTo>
                  <a:pt x="0" y="276860"/>
                </a:moveTo>
                <a:lnTo>
                  <a:pt x="34290" y="276860"/>
                </a:lnTo>
                <a:lnTo>
                  <a:pt x="34290" y="0"/>
                </a:lnTo>
                <a:lnTo>
                  <a:pt x="0" y="0"/>
                </a:lnTo>
                <a:lnTo>
                  <a:pt x="0" y="276860"/>
                </a:lnTo>
                <a:close/>
              </a:path>
            </a:pathLst>
          </a:custGeom>
          <a:solidFill>
            <a:srgbClr val="0909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651509" y="275590"/>
            <a:ext cx="34290" cy="134620"/>
          </a:xfrm>
          <a:custGeom>
            <a:avLst/>
            <a:gdLst/>
            <a:ahLst/>
            <a:cxnLst/>
            <a:rect l="l" t="t" r="r" b="b"/>
            <a:pathLst>
              <a:path w="34290" h="134620">
                <a:moveTo>
                  <a:pt x="0" y="134619"/>
                </a:moveTo>
                <a:lnTo>
                  <a:pt x="34290" y="134619"/>
                </a:lnTo>
                <a:lnTo>
                  <a:pt x="34290" y="0"/>
                </a:lnTo>
                <a:lnTo>
                  <a:pt x="0" y="0"/>
                </a:lnTo>
                <a:lnTo>
                  <a:pt x="0" y="134619"/>
                </a:lnTo>
                <a:close/>
              </a:path>
            </a:pathLst>
          </a:custGeom>
          <a:solidFill>
            <a:srgbClr val="0808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617219" y="275590"/>
            <a:ext cx="34290" cy="134620"/>
          </a:xfrm>
          <a:custGeom>
            <a:avLst/>
            <a:gdLst/>
            <a:ahLst/>
            <a:cxnLst/>
            <a:rect l="l" t="t" r="r" b="b"/>
            <a:pathLst>
              <a:path w="34290" h="134620">
                <a:moveTo>
                  <a:pt x="0" y="134619"/>
                </a:moveTo>
                <a:lnTo>
                  <a:pt x="34289" y="134619"/>
                </a:lnTo>
                <a:lnTo>
                  <a:pt x="34289" y="0"/>
                </a:lnTo>
                <a:lnTo>
                  <a:pt x="0" y="0"/>
                </a:lnTo>
                <a:lnTo>
                  <a:pt x="0" y="134619"/>
                </a:lnTo>
                <a:close/>
              </a:path>
            </a:pathLst>
          </a:custGeom>
          <a:solidFill>
            <a:srgbClr val="0707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582930" y="275590"/>
            <a:ext cx="34290" cy="134620"/>
          </a:xfrm>
          <a:custGeom>
            <a:avLst/>
            <a:gdLst/>
            <a:ahLst/>
            <a:cxnLst/>
            <a:rect l="l" t="t" r="r" b="b"/>
            <a:pathLst>
              <a:path w="34290" h="134620">
                <a:moveTo>
                  <a:pt x="0" y="134619"/>
                </a:moveTo>
                <a:lnTo>
                  <a:pt x="34290" y="134619"/>
                </a:lnTo>
                <a:lnTo>
                  <a:pt x="34290" y="0"/>
                </a:lnTo>
                <a:lnTo>
                  <a:pt x="0" y="0"/>
                </a:lnTo>
                <a:lnTo>
                  <a:pt x="0" y="134619"/>
                </a:lnTo>
                <a:close/>
              </a:path>
            </a:pathLst>
          </a:custGeom>
          <a:solidFill>
            <a:srgbClr val="0606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548640" y="275590"/>
            <a:ext cx="34290" cy="134620"/>
          </a:xfrm>
          <a:custGeom>
            <a:avLst/>
            <a:gdLst/>
            <a:ahLst/>
            <a:cxnLst/>
            <a:rect l="l" t="t" r="r" b="b"/>
            <a:pathLst>
              <a:path w="34290" h="134620">
                <a:moveTo>
                  <a:pt x="0" y="134619"/>
                </a:moveTo>
                <a:lnTo>
                  <a:pt x="34289" y="134619"/>
                </a:lnTo>
                <a:lnTo>
                  <a:pt x="34289" y="0"/>
                </a:lnTo>
                <a:lnTo>
                  <a:pt x="0" y="0"/>
                </a:lnTo>
                <a:lnTo>
                  <a:pt x="0" y="134619"/>
                </a:lnTo>
                <a:close/>
              </a:path>
            </a:pathLst>
          </a:custGeom>
          <a:solidFill>
            <a:srgbClr val="0505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531494" y="133350"/>
            <a:ext cx="0" cy="276860"/>
          </a:xfrm>
          <a:custGeom>
            <a:avLst/>
            <a:gdLst/>
            <a:ahLst/>
            <a:cxnLst/>
            <a:rect l="l" t="t" r="r" b="b"/>
            <a:pathLst>
              <a:path h="276859">
                <a:moveTo>
                  <a:pt x="0" y="0"/>
                </a:moveTo>
                <a:lnTo>
                  <a:pt x="0" y="276860"/>
                </a:lnTo>
              </a:path>
            </a:pathLst>
          </a:custGeom>
          <a:ln w="34290">
            <a:solidFill>
              <a:srgbClr val="0404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480059" y="116839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90" h="34289">
                <a:moveTo>
                  <a:pt x="0" y="34290"/>
                </a:moveTo>
                <a:lnTo>
                  <a:pt x="34290" y="34290"/>
                </a:lnTo>
                <a:lnTo>
                  <a:pt x="34290" y="0"/>
                </a:lnTo>
                <a:lnTo>
                  <a:pt x="0" y="0"/>
                </a:lnTo>
                <a:lnTo>
                  <a:pt x="0" y="34290"/>
                </a:lnTo>
                <a:close/>
              </a:path>
            </a:pathLst>
          </a:custGeom>
          <a:solidFill>
            <a:srgbClr val="0303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445769" y="116839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90" h="34289">
                <a:moveTo>
                  <a:pt x="0" y="34290"/>
                </a:moveTo>
                <a:lnTo>
                  <a:pt x="34289" y="34290"/>
                </a:lnTo>
                <a:lnTo>
                  <a:pt x="34289" y="0"/>
                </a:lnTo>
                <a:lnTo>
                  <a:pt x="0" y="0"/>
                </a:lnTo>
                <a:lnTo>
                  <a:pt x="0" y="34290"/>
                </a:lnTo>
                <a:close/>
              </a:path>
            </a:pathLst>
          </a:custGeom>
          <a:solidFill>
            <a:srgbClr val="0202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411480" y="116839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90" h="34289">
                <a:moveTo>
                  <a:pt x="0" y="34290"/>
                </a:moveTo>
                <a:lnTo>
                  <a:pt x="34290" y="34290"/>
                </a:lnTo>
                <a:lnTo>
                  <a:pt x="34290" y="0"/>
                </a:lnTo>
                <a:lnTo>
                  <a:pt x="0" y="0"/>
                </a:lnTo>
                <a:lnTo>
                  <a:pt x="0" y="34290"/>
                </a:lnTo>
                <a:close/>
              </a:path>
            </a:pathLst>
          </a:custGeom>
          <a:solidFill>
            <a:srgbClr val="0101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408940" y="134620"/>
            <a:ext cx="138430" cy="137160"/>
          </a:xfrm>
          <a:custGeom>
            <a:avLst/>
            <a:gdLst/>
            <a:ahLst/>
            <a:cxnLst/>
            <a:rect l="l" t="t" r="r" b="b"/>
            <a:pathLst>
              <a:path w="138429" h="137160">
                <a:moveTo>
                  <a:pt x="0" y="137159"/>
                </a:moveTo>
                <a:lnTo>
                  <a:pt x="138429" y="137159"/>
                </a:lnTo>
                <a:lnTo>
                  <a:pt x="138429" y="0"/>
                </a:lnTo>
                <a:lnTo>
                  <a:pt x="0" y="0"/>
                </a:lnTo>
                <a:lnTo>
                  <a:pt x="0" y="137159"/>
                </a:lnTo>
                <a:close/>
              </a:path>
            </a:pathLst>
          </a:custGeom>
          <a:solidFill>
            <a:srgbClr val="CCCC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547369" y="0"/>
            <a:ext cx="139700" cy="134620"/>
          </a:xfrm>
          <a:custGeom>
            <a:avLst/>
            <a:gdLst/>
            <a:ahLst/>
            <a:cxnLst/>
            <a:rect l="l" t="t" r="r" b="b"/>
            <a:pathLst>
              <a:path w="139700" h="134620">
                <a:moveTo>
                  <a:pt x="0" y="134620"/>
                </a:moveTo>
                <a:lnTo>
                  <a:pt x="139700" y="134620"/>
                </a:lnTo>
                <a:lnTo>
                  <a:pt x="139700" y="0"/>
                </a:lnTo>
                <a:lnTo>
                  <a:pt x="0" y="0"/>
                </a:lnTo>
                <a:lnTo>
                  <a:pt x="0" y="134620"/>
                </a:lnTo>
                <a:close/>
              </a:path>
            </a:pathLst>
          </a:custGeom>
          <a:solidFill>
            <a:srgbClr val="CCCC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547369" y="134620"/>
            <a:ext cx="139700" cy="140970"/>
          </a:xfrm>
          <a:custGeom>
            <a:avLst/>
            <a:gdLst/>
            <a:ahLst/>
            <a:cxnLst/>
            <a:rect l="l" t="t" r="r" b="b"/>
            <a:pathLst>
              <a:path w="139700" h="140970">
                <a:moveTo>
                  <a:pt x="139700" y="0"/>
                </a:moveTo>
                <a:lnTo>
                  <a:pt x="0" y="0"/>
                </a:lnTo>
                <a:lnTo>
                  <a:pt x="0" y="140970"/>
                </a:lnTo>
                <a:lnTo>
                  <a:pt x="139700" y="140970"/>
                </a:lnTo>
                <a:lnTo>
                  <a:pt x="139700" y="0"/>
                </a:lnTo>
                <a:close/>
              </a:path>
            </a:pathLst>
          </a:custGeom>
          <a:solidFill>
            <a:srgbClr val="99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274320" y="274320"/>
            <a:ext cx="135890" cy="134620"/>
          </a:xfrm>
          <a:custGeom>
            <a:avLst/>
            <a:gdLst/>
            <a:ahLst/>
            <a:cxnLst/>
            <a:rect l="l" t="t" r="r" b="b"/>
            <a:pathLst>
              <a:path w="135890" h="134620">
                <a:moveTo>
                  <a:pt x="0" y="134619"/>
                </a:moveTo>
                <a:lnTo>
                  <a:pt x="135889" y="134619"/>
                </a:lnTo>
                <a:lnTo>
                  <a:pt x="135889" y="0"/>
                </a:lnTo>
                <a:lnTo>
                  <a:pt x="0" y="0"/>
                </a:lnTo>
                <a:lnTo>
                  <a:pt x="0" y="134619"/>
                </a:lnTo>
                <a:close/>
              </a:path>
            </a:pathLst>
          </a:custGeom>
          <a:solidFill>
            <a:srgbClr val="CCCC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132079" y="135889"/>
            <a:ext cx="140970" cy="138430"/>
          </a:xfrm>
          <a:custGeom>
            <a:avLst/>
            <a:gdLst/>
            <a:ahLst/>
            <a:cxnLst/>
            <a:rect l="l" t="t" r="r" b="b"/>
            <a:pathLst>
              <a:path w="140970" h="138429">
                <a:moveTo>
                  <a:pt x="140970" y="0"/>
                </a:moveTo>
                <a:lnTo>
                  <a:pt x="0" y="0"/>
                </a:lnTo>
                <a:lnTo>
                  <a:pt x="0" y="138429"/>
                </a:lnTo>
                <a:lnTo>
                  <a:pt x="140970" y="138429"/>
                </a:lnTo>
                <a:lnTo>
                  <a:pt x="140970" y="0"/>
                </a:lnTo>
                <a:close/>
              </a:path>
            </a:pathLst>
          </a:custGeom>
          <a:solidFill>
            <a:srgbClr val="0000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408940" y="271779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138429" y="0"/>
                </a:moveTo>
                <a:lnTo>
                  <a:pt x="0" y="0"/>
                </a:lnTo>
                <a:lnTo>
                  <a:pt x="0" y="138430"/>
                </a:lnTo>
                <a:lnTo>
                  <a:pt x="138429" y="138430"/>
                </a:lnTo>
                <a:lnTo>
                  <a:pt x="138429" y="0"/>
                </a:lnTo>
                <a:close/>
              </a:path>
            </a:pathLst>
          </a:custGeom>
          <a:solidFill>
            <a:srgbClr val="99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274320" y="408940"/>
            <a:ext cx="135890" cy="137160"/>
          </a:xfrm>
          <a:custGeom>
            <a:avLst/>
            <a:gdLst/>
            <a:ahLst/>
            <a:cxnLst/>
            <a:rect l="l" t="t" r="r" b="b"/>
            <a:pathLst>
              <a:path w="135890" h="137159">
                <a:moveTo>
                  <a:pt x="135889" y="0"/>
                </a:moveTo>
                <a:lnTo>
                  <a:pt x="0" y="0"/>
                </a:lnTo>
                <a:lnTo>
                  <a:pt x="0" y="137160"/>
                </a:lnTo>
                <a:lnTo>
                  <a:pt x="135889" y="137160"/>
                </a:lnTo>
                <a:lnTo>
                  <a:pt x="135889" y="0"/>
                </a:lnTo>
                <a:close/>
              </a:path>
            </a:pathLst>
          </a:custGeom>
          <a:solidFill>
            <a:srgbClr val="99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15" dirty="0"/>
              <a:t>OO </a:t>
            </a:r>
            <a:r>
              <a:rPr spc="-10" dirty="0"/>
              <a:t>Design </a:t>
            </a:r>
            <a:endParaRPr dirty="0"/>
          </a:p>
        </p:txBody>
      </p:sp>
      <p:sp>
        <p:nvSpPr>
          <p:cNvPr id="383" name="object 38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3825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dirty="0"/>
              <a:t>40</a:t>
            </a:fld>
            <a:endParaRPr dirty="0"/>
          </a:p>
        </p:txBody>
      </p:sp>
      <p:sp>
        <p:nvSpPr>
          <p:cNvPr id="376" name="object 376"/>
          <p:cNvSpPr txBox="1"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O</a:t>
            </a:r>
            <a:r>
              <a:rPr dirty="0"/>
              <a:t>bje</a:t>
            </a:r>
            <a:r>
              <a:rPr spc="10" dirty="0"/>
              <a:t>c</a:t>
            </a:r>
            <a:r>
              <a:rPr spc="-5" dirty="0"/>
              <a:t>t</a:t>
            </a:r>
            <a:r>
              <a:rPr spc="10" dirty="0"/>
              <a:t>i</a:t>
            </a:r>
            <a:r>
              <a:rPr dirty="0"/>
              <a:t>ves</a:t>
            </a:r>
          </a:p>
        </p:txBody>
      </p:sp>
      <p:sp>
        <p:nvSpPr>
          <p:cNvPr id="377" name="object 377"/>
          <p:cNvSpPr txBox="1"/>
          <p:nvPr/>
        </p:nvSpPr>
        <p:spPr>
          <a:xfrm>
            <a:off x="687069" y="1708150"/>
            <a:ext cx="780288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8790" marR="5080" indent="-466090">
              <a:lnSpc>
                <a:spcPct val="100000"/>
              </a:lnSpc>
              <a:spcBef>
                <a:spcPts val="100"/>
              </a:spcBef>
              <a:buClr>
                <a:srgbClr val="00007C"/>
              </a:buClr>
              <a:buSzPct val="75000"/>
              <a:buFont typeface="Wingdings"/>
              <a:buChar char=""/>
              <a:tabLst>
                <a:tab pos="478155" algn="l"/>
                <a:tab pos="478790" algn="l"/>
              </a:tabLst>
            </a:pPr>
            <a:r>
              <a:rPr sz="2800" spc="-5" dirty="0">
                <a:latin typeface="Arial"/>
                <a:cs typeface="Arial"/>
              </a:rPr>
              <a:t>To </a:t>
            </a:r>
            <a:r>
              <a:rPr sz="2800" dirty="0">
                <a:latin typeface="Arial"/>
                <a:cs typeface="Arial"/>
              </a:rPr>
              <a:t>explain how a </a:t>
            </a:r>
            <a:r>
              <a:rPr sz="2800" spc="-5" dirty="0">
                <a:latin typeface="Arial"/>
                <a:cs typeface="Arial"/>
              </a:rPr>
              <a:t>software </a:t>
            </a:r>
            <a:r>
              <a:rPr sz="2800" dirty="0">
                <a:latin typeface="Arial"/>
                <a:cs typeface="Arial"/>
              </a:rPr>
              <a:t>design </a:t>
            </a:r>
            <a:r>
              <a:rPr sz="2800" spc="-5" dirty="0">
                <a:latin typeface="Arial"/>
                <a:cs typeface="Arial"/>
              </a:rPr>
              <a:t>may </a:t>
            </a:r>
            <a:r>
              <a:rPr sz="2800" dirty="0">
                <a:latin typeface="Arial"/>
                <a:cs typeface="Arial"/>
              </a:rPr>
              <a:t>be  represented as a set of interacting </a:t>
            </a:r>
            <a:r>
              <a:rPr sz="2800" spc="-5" dirty="0">
                <a:latin typeface="Arial"/>
                <a:cs typeface="Arial"/>
              </a:rPr>
              <a:t>objects </a:t>
            </a:r>
            <a:r>
              <a:rPr sz="2800" dirty="0">
                <a:latin typeface="Arial"/>
                <a:cs typeface="Arial"/>
              </a:rPr>
              <a:t>that  </a:t>
            </a:r>
            <a:r>
              <a:rPr sz="2800" spc="-5" dirty="0">
                <a:latin typeface="Arial"/>
                <a:cs typeface="Arial"/>
              </a:rPr>
              <a:t>manage </a:t>
            </a:r>
            <a:r>
              <a:rPr sz="2800" dirty="0">
                <a:latin typeface="Arial"/>
                <a:cs typeface="Arial"/>
              </a:rPr>
              <a:t>their </a:t>
            </a:r>
            <a:r>
              <a:rPr sz="2800" spc="-5" dirty="0">
                <a:latin typeface="Arial"/>
                <a:cs typeface="Arial"/>
              </a:rPr>
              <a:t>own </a:t>
            </a:r>
            <a:r>
              <a:rPr sz="2800" dirty="0">
                <a:latin typeface="Arial"/>
                <a:cs typeface="Arial"/>
              </a:rPr>
              <a:t>state and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operations</a:t>
            </a:r>
          </a:p>
        </p:txBody>
      </p:sp>
      <p:sp>
        <p:nvSpPr>
          <p:cNvPr id="378" name="object 378"/>
          <p:cNvSpPr txBox="1"/>
          <p:nvPr/>
        </p:nvSpPr>
        <p:spPr>
          <a:xfrm>
            <a:off x="687069" y="3114040"/>
            <a:ext cx="22479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00007C"/>
                </a:solidFill>
                <a:latin typeface="Wingdings"/>
                <a:cs typeface="Wingdings"/>
              </a:rPr>
              <a:t></a:t>
            </a:r>
            <a:endParaRPr sz="2100">
              <a:latin typeface="Wingdings"/>
              <a:cs typeface="Wingdings"/>
            </a:endParaRPr>
          </a:p>
        </p:txBody>
      </p:sp>
      <p:sp>
        <p:nvSpPr>
          <p:cNvPr id="379" name="object 379"/>
          <p:cNvSpPr txBox="1"/>
          <p:nvPr/>
        </p:nvSpPr>
        <p:spPr>
          <a:xfrm>
            <a:off x="1153160" y="3075940"/>
            <a:ext cx="713485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To </a:t>
            </a:r>
            <a:r>
              <a:rPr sz="2800" dirty="0">
                <a:latin typeface="Arial"/>
                <a:cs typeface="Arial"/>
              </a:rPr>
              <a:t>introduce various </a:t>
            </a:r>
            <a:r>
              <a:rPr sz="2800" spc="-5" dirty="0">
                <a:latin typeface="Arial"/>
                <a:cs typeface="Arial"/>
              </a:rPr>
              <a:t>models </a:t>
            </a:r>
            <a:r>
              <a:rPr sz="2800" dirty="0">
                <a:latin typeface="Arial"/>
                <a:cs typeface="Arial"/>
              </a:rPr>
              <a:t>that describe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</a:t>
            </a:r>
          </a:p>
        </p:txBody>
      </p:sp>
      <p:sp>
        <p:nvSpPr>
          <p:cNvPr id="380" name="object 380"/>
          <p:cNvSpPr txBox="1"/>
          <p:nvPr/>
        </p:nvSpPr>
        <p:spPr>
          <a:xfrm>
            <a:off x="1153160" y="3502659"/>
            <a:ext cx="35331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Arial"/>
                <a:cs typeface="Arial"/>
              </a:rPr>
              <a:t>object-oriented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design</a:t>
            </a:r>
          </a:p>
        </p:txBody>
      </p:sp>
      <p:sp>
        <p:nvSpPr>
          <p:cNvPr id="381" name="object 381"/>
          <p:cNvSpPr txBox="1"/>
          <p:nvPr/>
        </p:nvSpPr>
        <p:spPr>
          <a:xfrm>
            <a:off x="687069" y="4056379"/>
            <a:ext cx="22479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00007C"/>
                </a:solidFill>
                <a:latin typeface="Wingdings"/>
                <a:cs typeface="Wingdings"/>
              </a:rPr>
              <a:t></a:t>
            </a:r>
            <a:endParaRPr sz="2100">
              <a:latin typeface="Wingdings"/>
              <a:cs typeface="Wingdings"/>
            </a:endParaRPr>
          </a:p>
        </p:txBody>
      </p:sp>
      <p:sp>
        <p:nvSpPr>
          <p:cNvPr id="382" name="object 382"/>
          <p:cNvSpPr txBox="1"/>
          <p:nvPr/>
        </p:nvSpPr>
        <p:spPr>
          <a:xfrm>
            <a:off x="1153160" y="4018279"/>
            <a:ext cx="45415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To </a:t>
            </a:r>
            <a:r>
              <a:rPr sz="2800" dirty="0">
                <a:latin typeface="Arial"/>
                <a:cs typeface="Arial"/>
              </a:rPr>
              <a:t>introduce design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patterns</a:t>
            </a:r>
            <a:endParaRPr sz="2800">
              <a:latin typeface="Arial"/>
              <a:cs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39680" y="422280"/>
              <a:ext cx="8827200" cy="6138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560" y="416520"/>
                <a:ext cx="8841240" cy="615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257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B3CB3CF6-D97A-4260-80E5-2A5E0D65A99D}" type="datetime5">
              <a:rPr lang="en-US" smtClean="0"/>
              <a:t>15-Oct-22</a:t>
            </a:fld>
            <a:endParaRPr lang="en-US" smtClean="0"/>
          </a:p>
        </p:txBody>
      </p:sp>
      <p:sp>
        <p:nvSpPr>
          <p:cNvPr id="819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OOAD          </a:t>
            </a:r>
          </a:p>
        </p:txBody>
      </p:sp>
      <p:sp>
        <p:nvSpPr>
          <p:cNvPr id="819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C2B9C4D-E76E-4D6E-A018-72BD626D1081}" type="slidenum">
              <a:rPr lang="en-US" smtClean="0"/>
              <a:pPr/>
              <a:t>41</a:t>
            </a:fld>
            <a:endParaRPr lang="en-US" smtClean="0"/>
          </a:p>
        </p:txBody>
      </p:sp>
      <p:sp>
        <p:nvSpPr>
          <p:cNvPr id="81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sz="4000" smtClean="0"/>
              <a:t>Models during the Design Phase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5334000" y="2438400"/>
            <a:ext cx="2133600" cy="469900"/>
            <a:chOff x="1872" y="1104"/>
            <a:chExt cx="1344" cy="296"/>
          </a:xfrm>
        </p:grpSpPr>
        <p:sp>
          <p:nvSpPr>
            <p:cNvPr id="8209" name="Rectangle 4"/>
            <p:cNvSpPr>
              <a:spLocks noChangeArrowheads="1"/>
            </p:cNvSpPr>
            <p:nvPr/>
          </p:nvSpPr>
          <p:spPr bwMode="auto">
            <a:xfrm>
              <a:off x="1872" y="1104"/>
              <a:ext cx="1344" cy="296"/>
            </a:xfrm>
            <a:prstGeom prst="rect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0" name="Text Box 5"/>
            <p:cNvSpPr txBox="1">
              <a:spLocks noChangeArrowheads="1"/>
            </p:cNvSpPr>
            <p:nvPr/>
          </p:nvSpPr>
          <p:spPr bwMode="auto">
            <a:xfrm>
              <a:off x="1968" y="1104"/>
              <a:ext cx="1187" cy="288"/>
            </a:xfrm>
            <a:prstGeom prst="rect">
              <a:avLst/>
            </a:prstGeom>
            <a:noFill/>
            <a:ln w="28575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/>
              <a:r>
                <a:rPr lang="en-US" sz="2400">
                  <a:solidFill>
                    <a:srgbClr val="FFFFFF"/>
                  </a:solidFill>
                  <a:latin typeface="Times New Roman" pitchFamily="18" charset="0"/>
                </a:rPr>
                <a:t>Class model 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304800" y="2438400"/>
            <a:ext cx="3962400" cy="822325"/>
            <a:chOff x="1872" y="1104"/>
            <a:chExt cx="1344" cy="518"/>
          </a:xfrm>
        </p:grpSpPr>
        <p:sp>
          <p:nvSpPr>
            <p:cNvPr id="8207" name="Rectangle 7"/>
            <p:cNvSpPr>
              <a:spLocks noChangeArrowheads="1"/>
            </p:cNvSpPr>
            <p:nvPr/>
          </p:nvSpPr>
          <p:spPr bwMode="auto">
            <a:xfrm>
              <a:off x="1872" y="1104"/>
              <a:ext cx="1344" cy="296"/>
            </a:xfrm>
            <a:prstGeom prst="rect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8" name="Text Box 8"/>
            <p:cNvSpPr txBox="1">
              <a:spLocks noChangeArrowheads="1"/>
            </p:cNvSpPr>
            <p:nvPr/>
          </p:nvSpPr>
          <p:spPr bwMode="auto">
            <a:xfrm>
              <a:off x="1968" y="1104"/>
              <a:ext cx="1187" cy="518"/>
            </a:xfrm>
            <a:prstGeom prst="rect">
              <a:avLst/>
            </a:prstGeom>
            <a:noFill/>
            <a:ln w="28575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/>
              <a:r>
                <a:rPr lang="en-US" sz="2400">
                  <a:solidFill>
                    <a:srgbClr val="FFFFFF"/>
                  </a:solidFill>
                  <a:latin typeface="Times New Roman" pitchFamily="18" charset="0"/>
                </a:rPr>
                <a:t>Object behavior model</a:t>
              </a:r>
            </a:p>
            <a:p>
              <a:pPr algn="ctr"/>
              <a:endParaRPr lang="en-US" sz="24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5334000" y="4495800"/>
            <a:ext cx="3505200" cy="469900"/>
            <a:chOff x="1872" y="1104"/>
            <a:chExt cx="1344" cy="296"/>
          </a:xfrm>
        </p:grpSpPr>
        <p:sp>
          <p:nvSpPr>
            <p:cNvPr id="8205" name="Rectangle 10"/>
            <p:cNvSpPr>
              <a:spLocks noChangeArrowheads="1"/>
            </p:cNvSpPr>
            <p:nvPr/>
          </p:nvSpPr>
          <p:spPr bwMode="auto">
            <a:xfrm>
              <a:off x="1872" y="1104"/>
              <a:ext cx="1344" cy="296"/>
            </a:xfrm>
            <a:prstGeom prst="rect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6" name="Text Box 11"/>
            <p:cNvSpPr txBox="1">
              <a:spLocks noChangeArrowheads="1"/>
            </p:cNvSpPr>
            <p:nvPr/>
          </p:nvSpPr>
          <p:spPr bwMode="auto">
            <a:xfrm>
              <a:off x="1968" y="1104"/>
              <a:ext cx="1187" cy="288"/>
            </a:xfrm>
            <a:prstGeom prst="rect">
              <a:avLst/>
            </a:prstGeom>
            <a:noFill/>
            <a:ln w="28575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/>
              <a:r>
                <a:rPr lang="en-US" sz="2400">
                  <a:solidFill>
                    <a:srgbClr val="FFFFFF"/>
                  </a:solidFill>
                  <a:latin typeface="Times New Roman" pitchFamily="18" charset="0"/>
                </a:rPr>
                <a:t>Design state model</a:t>
              </a:r>
            </a:p>
          </p:txBody>
        </p:sp>
      </p:grpSp>
      <p:sp>
        <p:nvSpPr>
          <p:cNvPr id="54284" name="Text Box 12"/>
          <p:cNvSpPr txBox="1">
            <a:spLocks noChangeArrowheads="1"/>
          </p:cNvSpPr>
          <p:nvPr/>
        </p:nvSpPr>
        <p:spPr bwMode="auto">
          <a:xfrm>
            <a:off x="304800" y="3671888"/>
            <a:ext cx="3727450" cy="1044575"/>
          </a:xfrm>
          <a:prstGeom prst="rect">
            <a:avLst/>
          </a:prstGeom>
          <a:noFill/>
          <a:ln w="381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r>
              <a:rPr lang="en-US" sz="2000">
                <a:solidFill>
                  <a:schemeClr val="folHlink"/>
                </a:solidFill>
                <a:latin typeface="Times New Roman" pitchFamily="18" charset="0"/>
              </a:rPr>
              <a:t>Interaction Diagrams:</a:t>
            </a:r>
            <a:r>
              <a:rPr lang="en-US" sz="2000">
                <a:solidFill>
                  <a:schemeClr val="hlink"/>
                </a:solidFill>
                <a:latin typeface="Times New Roman" pitchFamily="18" charset="0"/>
              </a:rPr>
              <a:t> 		Collaboration diagrams</a:t>
            </a:r>
          </a:p>
          <a:p>
            <a:r>
              <a:rPr lang="en-US" sz="2000">
                <a:solidFill>
                  <a:schemeClr val="hlink"/>
                </a:solidFill>
                <a:latin typeface="Times New Roman" pitchFamily="18" charset="0"/>
              </a:rPr>
              <a:t>	Sequence diagrams</a:t>
            </a:r>
            <a:endParaRPr lang="en-US" sz="3200">
              <a:solidFill>
                <a:schemeClr val="hlink"/>
              </a:solidFill>
              <a:latin typeface="Times New Roman" pitchFamily="18" charset="0"/>
            </a:endParaRPr>
          </a:p>
        </p:txBody>
      </p:sp>
      <p:sp>
        <p:nvSpPr>
          <p:cNvPr id="54285" name="Text Box 13"/>
          <p:cNvSpPr txBox="1">
            <a:spLocks noChangeArrowheads="1"/>
          </p:cNvSpPr>
          <p:nvPr/>
        </p:nvSpPr>
        <p:spPr bwMode="auto">
          <a:xfrm>
            <a:off x="228600" y="5029200"/>
            <a:ext cx="2630488" cy="739775"/>
          </a:xfrm>
          <a:prstGeom prst="rect">
            <a:avLst/>
          </a:prstGeom>
          <a:noFill/>
          <a:ln w="381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Contracts for</a:t>
            </a:r>
          </a:p>
          <a:p>
            <a:r>
              <a:rPr lang="en-US" sz="2000">
                <a:latin typeface="Times New Roman" pitchFamily="18" charset="0"/>
              </a:rPr>
              <a:t>methods and operations</a:t>
            </a:r>
            <a:endParaRPr lang="en-US" sz="3200">
              <a:latin typeface="Times New Roman" pitchFamily="18" charset="0"/>
            </a:endParaRPr>
          </a:p>
        </p:txBody>
      </p:sp>
      <p:sp>
        <p:nvSpPr>
          <p:cNvPr id="54286" name="Text Box 14"/>
          <p:cNvSpPr txBox="1">
            <a:spLocks noChangeArrowheads="1"/>
          </p:cNvSpPr>
          <p:nvPr/>
        </p:nvSpPr>
        <p:spPr bwMode="auto">
          <a:xfrm>
            <a:off x="5334000" y="3124200"/>
            <a:ext cx="1811338" cy="739775"/>
          </a:xfrm>
          <a:prstGeom prst="rect">
            <a:avLst/>
          </a:prstGeom>
          <a:noFill/>
          <a:ln w="381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Static structure </a:t>
            </a:r>
          </a:p>
          <a:p>
            <a:r>
              <a:rPr lang="en-US" sz="2000">
                <a:latin typeface="Times New Roman" pitchFamily="18" charset="0"/>
              </a:rPr>
              <a:t>diagrams</a:t>
            </a:r>
            <a:endParaRPr lang="en-US" sz="3200">
              <a:latin typeface="Times New Roman" pitchFamily="18" charset="0"/>
            </a:endParaRPr>
          </a:p>
        </p:txBody>
      </p:sp>
      <p:sp>
        <p:nvSpPr>
          <p:cNvPr id="54287" name="Text Box 15"/>
          <p:cNvSpPr txBox="1">
            <a:spLocks noChangeArrowheads="1"/>
          </p:cNvSpPr>
          <p:nvPr/>
        </p:nvSpPr>
        <p:spPr bwMode="auto">
          <a:xfrm>
            <a:off x="5334000" y="5181600"/>
            <a:ext cx="1784350" cy="739775"/>
          </a:xfrm>
          <a:prstGeom prst="rect">
            <a:avLst/>
          </a:prstGeom>
          <a:noFill/>
          <a:ln w="381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State diagrams </a:t>
            </a:r>
          </a:p>
          <a:p>
            <a:r>
              <a:rPr lang="en-US" sz="2000">
                <a:latin typeface="Times New Roman" pitchFamily="18" charset="0"/>
              </a:rPr>
              <a:t>for classes</a:t>
            </a:r>
            <a:endParaRPr lang="en-US" sz="3200">
              <a:latin typeface="Times New Roman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7747920" y="4466160"/>
              <a:ext cx="84600" cy="806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45400" y="4461120"/>
                <a:ext cx="92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975600" y="824760"/>
              <a:ext cx="3819240" cy="32785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8400" y="819720"/>
                <a:ext cx="3832200" cy="328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894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4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84" grpId="0" animBg="1"/>
      <p:bldP spid="54284" grpId="1" animBg="1"/>
      <p:bldP spid="54285" grpId="0" animBg="1"/>
      <p:bldP spid="54286" grpId="0" animBg="1"/>
      <p:bldP spid="5428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B474CE77-5AC4-4601-A0EB-AA8C5BBB70E3}" type="datetime5">
              <a:rPr lang="en-US" smtClean="0"/>
              <a:t>15-Oct-22</a:t>
            </a:fld>
            <a:endParaRPr lang="en-US" smtClean="0"/>
          </a:p>
        </p:txBody>
      </p:sp>
      <p:sp>
        <p:nvSpPr>
          <p:cNvPr id="921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OOAD          </a:t>
            </a:r>
          </a:p>
        </p:txBody>
      </p:sp>
      <p:sp>
        <p:nvSpPr>
          <p:cNvPr id="922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E611546-EFF3-4988-9E16-C20912D21152}" type="slidenum">
              <a:rPr lang="en-US" smtClean="0"/>
              <a:pPr/>
              <a:t>42</a:t>
            </a:fld>
            <a:endParaRPr lang="en-US" smtClean="0"/>
          </a:p>
        </p:txBody>
      </p:sp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Object-oriented Analysis and Design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Object-oriented analysis</a:t>
            </a:r>
          </a:p>
          <a:p>
            <a:pPr lvl="1" eaLnBrk="1" hangingPunct="1"/>
            <a:r>
              <a:rPr lang="en-US" smtClean="0"/>
              <a:t>What are the domain objects?</a:t>
            </a:r>
          </a:p>
          <a:p>
            <a:pPr lvl="2" eaLnBrk="1" hangingPunct="1"/>
            <a:r>
              <a:rPr lang="en-US" smtClean="0"/>
              <a:t>Described in a domain object model</a:t>
            </a:r>
          </a:p>
          <a:p>
            <a:pPr lvl="2" eaLnBrk="1" hangingPunct="1"/>
            <a:endParaRPr lang="en-US" smtClean="0"/>
          </a:p>
          <a:p>
            <a:pPr eaLnBrk="1" hangingPunct="1"/>
            <a:r>
              <a:rPr lang="en-US" smtClean="0"/>
              <a:t>Object-oriented design</a:t>
            </a:r>
          </a:p>
          <a:p>
            <a:pPr lvl="1" eaLnBrk="1" hangingPunct="1"/>
            <a:r>
              <a:rPr lang="en-US" smtClean="0"/>
              <a:t>Describing the software solution in terms of collaborating objects, with responsibilities.</a:t>
            </a:r>
          </a:p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8817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55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What is Object-Oriented Analysis and Design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/>
              <a:t>OOA:  we find and describe objects or concepts in the problem domain</a:t>
            </a:r>
          </a:p>
          <a:p>
            <a:endParaRPr lang="en-US" altLang="en-US"/>
          </a:p>
          <a:p>
            <a:r>
              <a:rPr lang="en-US" altLang="en-US"/>
              <a:t>OOD: we define how these software objects collaborate to meet the requirements.</a:t>
            </a:r>
          </a:p>
          <a:p>
            <a:pPr lvl="1"/>
            <a:r>
              <a:rPr lang="en-US" altLang="en-US"/>
              <a:t>Attributes and methods.</a:t>
            </a:r>
          </a:p>
          <a:p>
            <a:endParaRPr lang="en-US" altLang="en-US"/>
          </a:p>
          <a:p>
            <a:r>
              <a:rPr lang="en-US" altLang="en-US"/>
              <a:t>OOP:  Implementation:  we implement the design objects in, say, Java, C++, C#, etc.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5D697C7-7B79-4F54-9A14-2F602D7EA2C1}" type="slidenum">
              <a:rPr lang="en-US" altLang="en-US" sz="1400"/>
              <a:pPr/>
              <a:t>43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115767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553200" y="6243638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9A6252C-6869-4567-9551-FEB69F0EF2D2}" type="slidenum">
              <a:rPr lang="en-US" altLang="en-US" sz="1400"/>
              <a:pPr/>
              <a:t>44</a:t>
            </a:fld>
            <a:endParaRPr lang="en-US" altLang="en-US" sz="1400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Thinking in Terms of Objects and UML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en-US"/>
              <a:t>Object-Oriented Design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Emphasizes a conceptual </a:t>
            </a:r>
            <a:r>
              <a:rPr lang="en-US" altLang="en-US" b="1"/>
              <a:t>solution</a:t>
            </a:r>
            <a:r>
              <a:rPr lang="en-US" altLang="en-US"/>
              <a:t> that </a:t>
            </a:r>
            <a:r>
              <a:rPr lang="en-US" altLang="en-US" u="sng"/>
              <a:t>fulfills</a:t>
            </a:r>
            <a:r>
              <a:rPr lang="en-US" altLang="en-US"/>
              <a:t> the </a:t>
            </a:r>
            <a:r>
              <a:rPr lang="en-US" altLang="en-US" u="sng"/>
              <a:t>requirements</a:t>
            </a:r>
            <a:r>
              <a:rPr lang="en-US" altLang="en-US"/>
              <a:t>.</a:t>
            </a:r>
            <a:endParaRPr lang="en-GB" altLang="en-US"/>
          </a:p>
          <a:p>
            <a:pPr>
              <a:lnSpc>
                <a:spcPct val="90000"/>
              </a:lnSpc>
            </a:pPr>
            <a:endParaRPr lang="en-GB" altLang="en-US"/>
          </a:p>
          <a:p>
            <a:pPr lvl="1">
              <a:lnSpc>
                <a:spcPct val="90000"/>
              </a:lnSpc>
            </a:pPr>
            <a:r>
              <a:rPr lang="en-GB" altLang="en-US"/>
              <a:t>Need to define software objects and how they collaborate to fulfill the requirements.</a:t>
            </a:r>
          </a:p>
          <a:p>
            <a:pPr lvl="1">
              <a:lnSpc>
                <a:spcPct val="90000"/>
              </a:lnSpc>
            </a:pPr>
            <a:endParaRPr lang="en-GB" altLang="en-US"/>
          </a:p>
          <a:p>
            <a:pPr lvl="1">
              <a:lnSpc>
                <a:spcPct val="90000"/>
              </a:lnSpc>
            </a:pPr>
            <a:r>
              <a:rPr lang="en-GB" altLang="en-US"/>
              <a:t>For example, in the Library Information System, a </a:t>
            </a:r>
            <a:r>
              <a:rPr lang="en-GB" altLang="en-US" i="1"/>
              <a:t>Book</a:t>
            </a:r>
            <a:r>
              <a:rPr lang="en-GB" altLang="en-US"/>
              <a:t> software object may have a </a:t>
            </a:r>
            <a:r>
              <a:rPr lang="en-GB" altLang="en-US" i="1"/>
              <a:t>title</a:t>
            </a:r>
            <a:r>
              <a:rPr lang="en-GB" altLang="en-US"/>
              <a:t> attribute and a </a:t>
            </a:r>
            <a:r>
              <a:rPr lang="en-GB" altLang="en-US" i="1"/>
              <a:t>getChapter</a:t>
            </a:r>
            <a:r>
              <a:rPr lang="en-GB" altLang="en-US"/>
              <a:t> method.</a:t>
            </a:r>
          </a:p>
          <a:p>
            <a:pPr>
              <a:lnSpc>
                <a:spcPct val="90000"/>
              </a:lnSpc>
            </a:pPr>
            <a:endParaRPr lang="en-US" altLang="en-US"/>
          </a:p>
          <a:p>
            <a:pPr>
              <a:lnSpc>
                <a:spcPct val="90000"/>
              </a:lnSpc>
            </a:pPr>
            <a:r>
              <a:rPr lang="en-US" altLang="en-US"/>
              <a:t>Designs are </a:t>
            </a:r>
            <a:r>
              <a:rPr lang="en-US" altLang="en-US" b="1"/>
              <a:t>implemented</a:t>
            </a:r>
            <a:r>
              <a:rPr lang="en-US" altLang="en-US"/>
              <a:t> in a</a:t>
            </a:r>
            <a:r>
              <a:rPr lang="en-GB" altLang="en-US"/>
              <a:t> </a:t>
            </a:r>
            <a:r>
              <a:rPr lang="en-US" altLang="en-US"/>
              <a:t>programming langu</a:t>
            </a:r>
            <a:r>
              <a:rPr lang="en-GB" altLang="en-US"/>
              <a:t>a</a:t>
            </a:r>
            <a:r>
              <a:rPr lang="en-US" altLang="en-US"/>
              <a:t>ge.</a:t>
            </a:r>
          </a:p>
          <a:p>
            <a:pPr lvl="1">
              <a:lnSpc>
                <a:spcPct val="90000"/>
              </a:lnSpc>
            </a:pPr>
            <a:r>
              <a:rPr lang="en-GB" altLang="en-US"/>
              <a:t>In the example, we will have a </a:t>
            </a:r>
            <a:r>
              <a:rPr lang="en-GB" altLang="en-US" i="1"/>
              <a:t>Book</a:t>
            </a:r>
            <a:r>
              <a:rPr lang="en-GB" altLang="en-US"/>
              <a:t> class in Java.</a:t>
            </a:r>
            <a:endParaRPr lang="en-US" altLang="en-US"/>
          </a:p>
          <a:p>
            <a:pPr>
              <a:lnSpc>
                <a:spcPct val="90000"/>
              </a:lnSpc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64171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8641E-E94F-471D-9DA1-DC0E5BEB430F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/>
          <a:lstStyle/>
          <a:p>
            <a:r>
              <a:rPr lang="en-GB" altLang="en-US"/>
              <a:t>The Object</a:t>
            </a:r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768350" y="1752600"/>
            <a:ext cx="2349500" cy="4406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6" name="Line 4"/>
          <p:cNvSpPr>
            <a:spLocks noChangeShapeType="1"/>
          </p:cNvSpPr>
          <p:nvPr/>
        </p:nvSpPr>
        <p:spPr bwMode="auto">
          <a:xfrm>
            <a:off x="762000" y="2660650"/>
            <a:ext cx="2362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7" name="Line 5"/>
          <p:cNvSpPr>
            <a:spLocks noChangeShapeType="1"/>
          </p:cNvSpPr>
          <p:nvPr/>
        </p:nvSpPr>
        <p:spPr bwMode="auto">
          <a:xfrm>
            <a:off x="762000" y="4108450"/>
            <a:ext cx="2362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1057275" y="2036763"/>
            <a:ext cx="1301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GB" altLang="en-US" sz="2400">
                <a:solidFill>
                  <a:schemeClr val="tx1"/>
                </a:solidFill>
              </a:rPr>
              <a:t>OBJECT</a:t>
            </a:r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828675" y="2874963"/>
            <a:ext cx="2262188" cy="1016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algn="l" eaLnBrk="0" hangingPunct="0"/>
            <a:r>
              <a:rPr lang="en-GB" altLang="en-US" sz="2000" dirty="0">
                <a:solidFill>
                  <a:schemeClr val="tx1"/>
                </a:solidFill>
              </a:rPr>
              <a:t>Attributes </a:t>
            </a:r>
          </a:p>
          <a:p>
            <a:pPr algn="l" eaLnBrk="0" hangingPunct="0"/>
            <a:r>
              <a:rPr lang="en-GB" altLang="en-US" sz="2000" dirty="0">
                <a:solidFill>
                  <a:schemeClr val="tx1"/>
                </a:solidFill>
              </a:rPr>
              <a:t>contained in data</a:t>
            </a:r>
          </a:p>
          <a:p>
            <a:pPr algn="l" eaLnBrk="0" hangingPunct="0"/>
            <a:r>
              <a:rPr lang="en-GB" altLang="en-US" sz="2000" dirty="0">
                <a:solidFill>
                  <a:schemeClr val="tx1"/>
                </a:solidFill>
              </a:rPr>
              <a:t>structures</a:t>
            </a:r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752474" y="4246562"/>
            <a:ext cx="2338389" cy="1016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algn="l" eaLnBrk="0" hangingPunct="0"/>
            <a:r>
              <a:rPr lang="en-GB" altLang="en-US" sz="2000" dirty="0">
                <a:solidFill>
                  <a:schemeClr val="tx1"/>
                </a:solidFill>
              </a:rPr>
              <a:t>Procedures which</a:t>
            </a:r>
          </a:p>
          <a:p>
            <a:pPr algn="l" eaLnBrk="0" hangingPunct="0"/>
            <a:r>
              <a:rPr lang="en-GB" altLang="en-US" sz="2000" dirty="0">
                <a:solidFill>
                  <a:schemeClr val="tx1"/>
                </a:solidFill>
              </a:rPr>
              <a:t>can operate on the</a:t>
            </a:r>
          </a:p>
          <a:p>
            <a:pPr algn="l" eaLnBrk="0" hangingPunct="0"/>
            <a:r>
              <a:rPr lang="en-GB" altLang="en-US" sz="2000" dirty="0">
                <a:solidFill>
                  <a:schemeClr val="tx1"/>
                </a:solidFill>
              </a:rPr>
              <a:t>data structures</a:t>
            </a:r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5172075" y="1944688"/>
            <a:ext cx="28352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GB" altLang="en-US" sz="3200" b="1">
                <a:solidFill>
                  <a:schemeClr val="tx1"/>
                </a:solidFill>
              </a:rPr>
              <a:t>Object Identity</a:t>
            </a:r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5172075" y="3240088"/>
            <a:ext cx="23383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GB" altLang="en-US" sz="3200" b="1">
                <a:solidFill>
                  <a:schemeClr val="tx1"/>
                </a:solidFill>
              </a:rPr>
              <a:t>Object State</a:t>
            </a:r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5172075" y="4383088"/>
            <a:ext cx="32194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GB" altLang="en-US" sz="3200" b="1">
                <a:solidFill>
                  <a:schemeClr val="tx1"/>
                </a:solidFill>
              </a:rPr>
              <a:t>Object behaviour</a:t>
            </a:r>
          </a:p>
        </p:txBody>
      </p:sp>
      <p:sp>
        <p:nvSpPr>
          <p:cNvPr id="8204" name="Line 12"/>
          <p:cNvSpPr>
            <a:spLocks noChangeShapeType="1"/>
          </p:cNvSpPr>
          <p:nvPr/>
        </p:nvSpPr>
        <p:spPr bwMode="auto">
          <a:xfrm>
            <a:off x="3581400" y="2355850"/>
            <a:ext cx="1371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5" name="Line 13"/>
          <p:cNvSpPr>
            <a:spLocks noChangeShapeType="1"/>
          </p:cNvSpPr>
          <p:nvPr/>
        </p:nvSpPr>
        <p:spPr bwMode="auto">
          <a:xfrm>
            <a:off x="3581400" y="3651250"/>
            <a:ext cx="1371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6" name="Line 14"/>
          <p:cNvSpPr>
            <a:spLocks noChangeShapeType="1"/>
          </p:cNvSpPr>
          <p:nvPr/>
        </p:nvSpPr>
        <p:spPr bwMode="auto">
          <a:xfrm>
            <a:off x="3581400" y="4718050"/>
            <a:ext cx="1371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4D0B80-C86A-4855-814C-72CA60740E57}" type="datetime5">
              <a:rPr lang="en-US" smtClean="0"/>
              <a:t>15-Oct-22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OOAD        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7176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GB" altLang="en-US"/>
              <a:t>Object communication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>
            <a:normAutofit fontScale="85000" lnSpcReduction="20000"/>
          </a:bodyPr>
          <a:lstStyle/>
          <a:p>
            <a:r>
              <a:rPr lang="en-GB" altLang="en-US"/>
              <a:t>Conceptually, objects communicate by </a:t>
            </a:r>
            <a:br>
              <a:rPr lang="en-GB" altLang="en-US"/>
            </a:br>
            <a:r>
              <a:rPr lang="en-GB" altLang="en-US"/>
              <a:t>message passing.</a:t>
            </a:r>
          </a:p>
          <a:p>
            <a:r>
              <a:rPr lang="en-GB" altLang="en-US"/>
              <a:t>Messages</a:t>
            </a:r>
          </a:p>
          <a:p>
            <a:pPr lvl="1"/>
            <a:r>
              <a:rPr lang="en-GB" altLang="en-US"/>
              <a:t>The name of the service requested by the calling object.</a:t>
            </a:r>
          </a:p>
          <a:p>
            <a:pPr lvl="1"/>
            <a:r>
              <a:rPr lang="en-GB" altLang="en-US"/>
              <a:t>Copies of the information required to execute the service </a:t>
            </a:r>
            <a:br>
              <a:rPr lang="en-GB" altLang="en-US"/>
            </a:br>
            <a:r>
              <a:rPr lang="en-GB" altLang="en-US"/>
              <a:t>and the name of a holder for the result of the service.</a:t>
            </a:r>
          </a:p>
          <a:p>
            <a:r>
              <a:rPr lang="en-GB" altLang="en-US"/>
              <a:t>In practice, messages are often implemented </a:t>
            </a:r>
            <a:br>
              <a:rPr lang="en-GB" altLang="en-US"/>
            </a:br>
            <a:r>
              <a:rPr lang="en-GB" altLang="en-US"/>
              <a:t>by procedure calls</a:t>
            </a:r>
          </a:p>
          <a:p>
            <a:pPr lvl="1"/>
            <a:r>
              <a:rPr lang="en-GB" altLang="en-US"/>
              <a:t>Name = procedure name.</a:t>
            </a:r>
          </a:p>
          <a:p>
            <a:pPr lvl="1"/>
            <a:r>
              <a:rPr lang="en-GB" altLang="en-US"/>
              <a:t>Information = parameter list.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887760" y="2256120"/>
              <a:ext cx="2736360" cy="99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5240" y="2250000"/>
                <a:ext cx="2743560" cy="11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90539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9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Message examples</a:t>
            </a:r>
          </a:p>
        </p:txBody>
      </p:sp>
      <p:sp>
        <p:nvSpPr>
          <p:cNvPr id="23560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534988" y="1682750"/>
            <a:ext cx="7805737" cy="4130675"/>
          </a:xfrm>
        </p:spPr>
        <p:txBody>
          <a:bodyPr>
            <a:normAutofit fontScale="92500" lnSpcReduction="20000"/>
          </a:bodyPr>
          <a:lstStyle/>
          <a:p>
            <a:pPr algn="just">
              <a:spcBef>
                <a:spcPts val="400"/>
              </a:spcBef>
              <a:buFont typeface="Zapf Dingbats" charset="2"/>
              <a:buNone/>
            </a:pPr>
            <a:r>
              <a:rPr lang="en-GB" altLang="en-US">
                <a:latin typeface="Helvetica" panose="020B0604020202020204" pitchFamily="34" charset="0"/>
              </a:rPr>
              <a:t>	// Call a method associated with a buffer </a:t>
            </a:r>
            <a:br>
              <a:rPr lang="en-GB" altLang="en-US">
                <a:latin typeface="Helvetica" panose="020B0604020202020204" pitchFamily="34" charset="0"/>
              </a:rPr>
            </a:br>
            <a:r>
              <a:rPr lang="en-GB" altLang="en-US">
                <a:latin typeface="Helvetica" panose="020B0604020202020204" pitchFamily="34" charset="0"/>
              </a:rPr>
              <a:t>// object that returns the next value </a:t>
            </a:r>
            <a:br>
              <a:rPr lang="en-GB" altLang="en-US">
                <a:latin typeface="Helvetica" panose="020B0604020202020204" pitchFamily="34" charset="0"/>
              </a:rPr>
            </a:br>
            <a:r>
              <a:rPr lang="en-GB" altLang="en-US">
                <a:latin typeface="Helvetica" panose="020B0604020202020204" pitchFamily="34" charset="0"/>
              </a:rPr>
              <a:t>//   in the buffer</a:t>
            </a:r>
          </a:p>
          <a:p>
            <a:pPr algn="just">
              <a:buFont typeface="Zapf Dingbats" charset="2"/>
              <a:buNone/>
            </a:pPr>
            <a:r>
              <a:rPr lang="en-GB" altLang="en-US">
                <a:latin typeface="Helvetica" panose="020B0604020202020204" pitchFamily="34" charset="0"/>
              </a:rPr>
              <a:t>			v = circularBuffer.Get () ;</a:t>
            </a:r>
          </a:p>
          <a:p>
            <a:pPr algn="just">
              <a:buFont typeface="Zapf Dingbats" charset="2"/>
              <a:buNone/>
            </a:pPr>
            <a:endParaRPr lang="en-GB" altLang="en-US">
              <a:latin typeface="Helvetica" panose="020B0604020202020204" pitchFamily="34" charset="0"/>
            </a:endParaRPr>
          </a:p>
          <a:p>
            <a:pPr algn="just">
              <a:buFont typeface="Zapf Dingbats" charset="2"/>
              <a:buNone/>
            </a:pPr>
            <a:r>
              <a:rPr lang="en-GB" altLang="en-US">
                <a:latin typeface="Helvetica" panose="020B0604020202020204" pitchFamily="34" charset="0"/>
              </a:rPr>
              <a:t>	// Call the method associated with a</a:t>
            </a:r>
            <a:br>
              <a:rPr lang="en-GB" altLang="en-US">
                <a:latin typeface="Helvetica" panose="020B0604020202020204" pitchFamily="34" charset="0"/>
              </a:rPr>
            </a:br>
            <a:r>
              <a:rPr lang="en-GB" altLang="en-US">
                <a:latin typeface="Helvetica" panose="020B0604020202020204" pitchFamily="34" charset="0"/>
              </a:rPr>
              <a:t>// thermostat object that sets the </a:t>
            </a:r>
            <a:br>
              <a:rPr lang="en-GB" altLang="en-US">
                <a:latin typeface="Helvetica" panose="020B0604020202020204" pitchFamily="34" charset="0"/>
              </a:rPr>
            </a:br>
            <a:r>
              <a:rPr lang="en-GB" altLang="en-US">
                <a:latin typeface="Helvetica" panose="020B0604020202020204" pitchFamily="34" charset="0"/>
              </a:rPr>
              <a:t>// temperature to be maintained</a:t>
            </a:r>
          </a:p>
          <a:p>
            <a:pPr algn="just">
              <a:buFont typeface="Zapf Dingbats" charset="2"/>
              <a:buNone/>
            </a:pPr>
            <a:r>
              <a:rPr lang="en-GB" altLang="en-US">
                <a:latin typeface="Helvetica" panose="020B0604020202020204" pitchFamily="34" charset="0"/>
              </a:rPr>
              <a:t>			thermostat.setTemp (20) ;</a:t>
            </a:r>
          </a:p>
        </p:txBody>
      </p:sp>
    </p:spTree>
    <p:extLst>
      <p:ext uri="{BB962C8B-B14F-4D97-AF65-F5344CB8AC3E}">
        <p14:creationId xmlns:p14="http://schemas.microsoft.com/office/powerpoint/2010/main" val="5415339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GB" altLang="en-US"/>
              <a:t>Interacting objects</a:t>
            </a:r>
          </a:p>
        </p:txBody>
      </p:sp>
      <p:pic>
        <p:nvPicPr>
          <p:cNvPr id="10244" name="Picture 4" descr="12.1 Interacting-objects.eps                                   00002EA5Docs                           B1931E2B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88" y="2065338"/>
            <a:ext cx="8188325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56D2D99-D76E-41E2-B293-7E845AEAAB6E}" type="datetime5">
              <a:rPr lang="en-US" smtClean="0"/>
              <a:t>15-Oct-22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OOAD         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B120A-9B75-43B7-BF2B-19134B91F1D8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5452560" y="112680"/>
              <a:ext cx="3502440" cy="16221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48960" y="108720"/>
                <a:ext cx="3512880" cy="163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53938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6E4AA-6D09-467E-AE28-6107894F991A}" type="datetime5">
              <a:rPr lang="en-US" altLang="en-US" smtClean="0"/>
              <a:t>15-Oct-22</a:t>
            </a:fld>
            <a:endParaRPr lang="en-US" alt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OO Design</a:t>
            </a:r>
            <a:endParaRPr lang="en-US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05339-1EB5-4A2E-A785-DF1B411EC956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3358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7813"/>
            <a:ext cx="7772400" cy="949325"/>
          </a:xfrm>
        </p:spPr>
        <p:txBody>
          <a:bodyPr/>
          <a:lstStyle/>
          <a:p>
            <a:r>
              <a:rPr lang="en-US" altLang="en-US" sz="4400"/>
              <a:t>Interactions - Basics</a:t>
            </a:r>
          </a:p>
        </p:txBody>
      </p:sp>
      <p:sp>
        <p:nvSpPr>
          <p:cNvPr id="335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490788"/>
            <a:ext cx="8686800" cy="25463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/>
              <a:t>Static representation of objects working to complete some action.</a:t>
            </a:r>
          </a:p>
          <a:p>
            <a:pPr>
              <a:lnSpc>
                <a:spcPct val="90000"/>
              </a:lnSpc>
            </a:pPr>
            <a:r>
              <a:rPr lang="en-US" altLang="en-US" sz="2000"/>
              <a:t>Introduce messages between objects and classes.</a:t>
            </a:r>
          </a:p>
          <a:p>
            <a:pPr lvl="1">
              <a:lnSpc>
                <a:spcPct val="90000"/>
              </a:lnSpc>
            </a:pPr>
            <a:r>
              <a:rPr lang="en-US" altLang="en-US" sz="1800"/>
              <a:t>Invocation of an operation.</a:t>
            </a:r>
          </a:p>
          <a:p>
            <a:pPr lvl="1">
              <a:lnSpc>
                <a:spcPct val="90000"/>
              </a:lnSpc>
            </a:pPr>
            <a:r>
              <a:rPr lang="en-US" altLang="en-US" sz="1800"/>
              <a:t>Construction, or destruction, of an object.</a:t>
            </a:r>
          </a:p>
          <a:p>
            <a:pPr>
              <a:lnSpc>
                <a:spcPct val="90000"/>
              </a:lnSpc>
            </a:pPr>
            <a:r>
              <a:rPr lang="en-US" altLang="en-US" sz="2000"/>
              <a:t>Models flow of control within an operation.</a:t>
            </a:r>
          </a:p>
          <a:p>
            <a:pPr lvl="1">
              <a:lnSpc>
                <a:spcPct val="90000"/>
              </a:lnSpc>
            </a:pPr>
            <a:r>
              <a:rPr lang="en-US" altLang="en-US" sz="1800"/>
              <a:t>Identify how messages are dispatched across time.</a:t>
            </a:r>
          </a:p>
          <a:p>
            <a:pPr lvl="1">
              <a:lnSpc>
                <a:spcPct val="90000"/>
              </a:lnSpc>
            </a:pPr>
            <a:r>
              <a:rPr lang="en-US" altLang="en-US" sz="1800"/>
              <a:t>Focus on the structural relationships among objects involved in an interaction.</a:t>
            </a:r>
          </a:p>
        </p:txBody>
      </p:sp>
      <p:sp>
        <p:nvSpPr>
          <p:cNvPr id="335876" name="Rectangle 4"/>
          <p:cNvSpPr>
            <a:spLocks noChangeArrowheads="1"/>
          </p:cNvSpPr>
          <p:nvPr/>
        </p:nvSpPr>
        <p:spPr bwMode="auto">
          <a:xfrm>
            <a:off x="457200" y="5037138"/>
            <a:ext cx="8269288" cy="766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/>
              <a:t>Properties of well-structured interactions</a:t>
            </a:r>
          </a:p>
          <a:p>
            <a:pPr lvl="1"/>
            <a:r>
              <a:rPr lang="en-US" altLang="en-US" sz="1800"/>
              <a:t>Efficient, Simple, Adaptable, Understandable</a:t>
            </a:r>
          </a:p>
        </p:txBody>
      </p:sp>
      <p:sp>
        <p:nvSpPr>
          <p:cNvPr id="335877" name="Rectangle 5"/>
          <p:cNvSpPr>
            <a:spLocks noChangeArrowheads="1"/>
          </p:cNvSpPr>
          <p:nvPr/>
        </p:nvSpPr>
        <p:spPr bwMode="auto">
          <a:xfrm>
            <a:off x="457200" y="1227138"/>
            <a:ext cx="8512175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>
                <a:solidFill>
                  <a:srgbClr val="0000FF"/>
                </a:solidFill>
              </a:rPr>
              <a:t>Interaction</a:t>
            </a:r>
            <a:r>
              <a:rPr lang="en-US" altLang="en-US" sz="2000"/>
              <a:t> — behavior that comprises a set of messages exchanged among a set of objects within a context to accomplish a purpose.</a:t>
            </a:r>
          </a:p>
          <a:p>
            <a:r>
              <a:rPr lang="en-US" altLang="en-US" sz="2000"/>
              <a:t>Realizes use cases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831640" y="142200"/>
              <a:ext cx="3121200" cy="6323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28400" y="132840"/>
                <a:ext cx="3129480" cy="633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98869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altLang="en-US" sz="3600" smtClean="0"/>
              <a:t>System Sequence diagram [1]</a:t>
            </a:r>
            <a:endParaRPr kumimoji="1" lang="en-US" altLang="en-US" smtClean="0"/>
          </a:p>
        </p:txBody>
      </p:sp>
      <p:sp>
        <p:nvSpPr>
          <p:cNvPr id="11267" name="Date Placeholder 3"/>
          <p:cNvSpPr>
            <a:spLocks noGrp="1"/>
          </p:cNvSpPr>
          <p:nvPr>
            <p:ph type="dt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C0918D7-E3DC-439B-92F2-E3593E867F1C}" type="datetime5">
              <a:rPr lang="en-US" smtClean="0"/>
              <a:t>15-Oct-22</a:t>
            </a:fld>
            <a:endParaRPr lang="en-US"/>
          </a:p>
        </p:txBody>
      </p:sp>
      <p:sp>
        <p:nvSpPr>
          <p:cNvPr id="11268" name="Footer Placeholder 4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OOAD          </a:t>
            </a:r>
          </a:p>
        </p:txBody>
      </p:sp>
      <p:sp>
        <p:nvSpPr>
          <p:cNvPr id="11269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D00DA37-78C3-4699-B5F9-A7F75F89904B}" type="slidenum">
              <a:rPr lang="en-US" altLang="en-US" sz="1400">
                <a:solidFill>
                  <a:schemeClr val="tx2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en-US" sz="1400">
              <a:solidFill>
                <a:schemeClr val="tx2"/>
              </a:solidFill>
            </a:endParaRPr>
          </a:p>
        </p:txBody>
      </p:sp>
      <p:sp>
        <p:nvSpPr>
          <p:cNvPr id="4301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131888" y="1676400"/>
            <a:ext cx="7772400" cy="574675"/>
          </a:xfrm>
        </p:spPr>
        <p:txBody>
          <a:bodyPr>
            <a:normAutofit fontScale="85000" lnSpcReduction="10000"/>
          </a:bodyPr>
          <a:lstStyle/>
          <a:p>
            <a:pPr marL="274320" indent="-27432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kumimoji="1" lang="en-US" sz="2400" dirty="0"/>
              <a:t>Use </a:t>
            </a:r>
            <a:r>
              <a:rPr kumimoji="1" lang="en-US" dirty="0"/>
              <a:t>cases</a:t>
            </a:r>
            <a:r>
              <a:rPr kumimoji="1" lang="en-US" sz="2400" dirty="0"/>
              <a:t> suggest how actors interact with the software system</a:t>
            </a: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827088" y="2392363"/>
            <a:ext cx="7772400" cy="76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kumimoji="1" lang="en-US" altLang="en-US" sz="2400"/>
              <a:t>An actor generates events to a system, requesting some operation in response</a:t>
            </a:r>
          </a:p>
        </p:txBody>
      </p:sp>
      <p:sp>
        <p:nvSpPr>
          <p:cNvPr id="43013" name="Rectangle 5"/>
          <p:cNvSpPr>
            <a:spLocks noChangeArrowheads="1"/>
          </p:cNvSpPr>
          <p:nvPr/>
        </p:nvSpPr>
        <p:spPr bwMode="auto">
          <a:xfrm>
            <a:off x="827088" y="3297238"/>
            <a:ext cx="7772400" cy="96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kumimoji="1" lang="en-US" altLang="en-US" sz="2400"/>
              <a:t>Example - when a cashier enters an item’s UPC, the cashier requests the POST system to record that item purchase. That request event initiates an operation upon the system</a:t>
            </a:r>
          </a:p>
        </p:txBody>
      </p:sp>
      <p:sp>
        <p:nvSpPr>
          <p:cNvPr id="43014" name="Rectangle 6"/>
          <p:cNvSpPr>
            <a:spLocks noChangeArrowheads="1"/>
          </p:cNvSpPr>
          <p:nvPr/>
        </p:nvSpPr>
        <p:spPr bwMode="auto">
          <a:xfrm>
            <a:off x="838200" y="4764088"/>
            <a:ext cx="7772400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kumimoji="1" lang="en-US" altLang="en-US" sz="2400"/>
              <a:t>Desirable to isolate and illustrate the operations that an actor requests to a system </a:t>
            </a:r>
          </a:p>
        </p:txBody>
      </p:sp>
    </p:spTree>
    <p:extLst>
      <p:ext uri="{BB962C8B-B14F-4D97-AF65-F5344CB8AC3E}">
        <p14:creationId xmlns:p14="http://schemas.microsoft.com/office/powerpoint/2010/main" val="296336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build="p" autoUpdateAnimBg="0"/>
      <p:bldP spid="43012" grpId="0" autoUpdateAnimBg="0"/>
      <p:bldP spid="43013" grpId="0" autoUpdateAnimBg="0"/>
      <p:bldP spid="43014" grpId="0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F248F-69FB-44A6-A0C1-E7A1FA821C3D}" type="datetime5">
              <a:rPr lang="en-US" altLang="en-US" smtClean="0"/>
              <a:t>15-Oct-22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OO Design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F826-9C0C-471A-8319-68A08E5892D5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3368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686800" cy="1139825"/>
          </a:xfrm>
        </p:spPr>
        <p:txBody>
          <a:bodyPr>
            <a:normAutofit fontScale="90000"/>
          </a:bodyPr>
          <a:lstStyle/>
          <a:p>
            <a:r>
              <a:rPr lang="en-US" altLang="en-US" sz="4400"/>
              <a:t>Interactions </a:t>
            </a:r>
            <a:r>
              <a:rPr lang="en-US" altLang="en-US" sz="3200"/>
              <a:t>– Concrete vs. Prototypical Objects</a:t>
            </a:r>
          </a:p>
        </p:txBody>
      </p:sp>
      <p:sp>
        <p:nvSpPr>
          <p:cNvPr id="336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2478088"/>
          </a:xfrm>
        </p:spPr>
        <p:txBody>
          <a:bodyPr/>
          <a:lstStyle/>
          <a:p>
            <a:r>
              <a:rPr lang="en-US" altLang="en-US" sz="2000"/>
              <a:t>Objects within an interaction can be:</a:t>
            </a:r>
          </a:p>
          <a:p>
            <a:pPr lvl="1"/>
            <a:r>
              <a:rPr lang="en-US" altLang="en-US" sz="2000">
                <a:solidFill>
                  <a:srgbClr val="0000FF"/>
                </a:solidFill>
              </a:rPr>
              <a:t>Concrete</a:t>
            </a:r>
            <a:r>
              <a:rPr lang="en-US" altLang="en-US" sz="2000"/>
              <a:t> — something from the real world.</a:t>
            </a:r>
          </a:p>
          <a:p>
            <a:pPr lvl="1"/>
            <a:r>
              <a:rPr lang="en-US" altLang="en-US" sz="2000">
                <a:solidFill>
                  <a:srgbClr val="0000FF"/>
                </a:solidFill>
              </a:rPr>
              <a:t>Prototypical</a:t>
            </a:r>
            <a:r>
              <a:rPr lang="en-US" altLang="en-US" sz="2000"/>
              <a:t> — representative instance of something from the real world.</a:t>
            </a:r>
          </a:p>
          <a:p>
            <a:pPr lvl="2"/>
            <a:r>
              <a:rPr lang="en-US" altLang="en-US" sz="1800"/>
              <a:t>Collaborations use strictly prototypical things.</a:t>
            </a:r>
          </a:p>
          <a:p>
            <a:pPr lvl="2"/>
            <a:r>
              <a:rPr lang="en-US" altLang="en-US" sz="1800"/>
              <a:t>Prototypical instances of interfaces and abstract types are valid.</a:t>
            </a:r>
          </a:p>
          <a:p>
            <a:pPr lvl="1"/>
            <a:r>
              <a:rPr lang="en-US" altLang="en-US" sz="2000"/>
              <a:t>Can be identified from class diagrams.</a:t>
            </a:r>
          </a:p>
        </p:txBody>
      </p:sp>
    </p:spTree>
    <p:extLst>
      <p:ext uri="{BB962C8B-B14F-4D97-AF65-F5344CB8AC3E}">
        <p14:creationId xmlns:p14="http://schemas.microsoft.com/office/powerpoint/2010/main" val="25377944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8300639E-E164-4884-AC9D-F694ABC0B577}" type="datetime5">
              <a:rPr lang="en-US" smtClean="0"/>
              <a:t>15-Oct-22</a:t>
            </a:fld>
            <a:endParaRPr lang="en-US" smtClean="0"/>
          </a:p>
        </p:txBody>
      </p:sp>
      <p:sp>
        <p:nvSpPr>
          <p:cNvPr id="1024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OO Design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BCD688C-5116-404B-9A52-904EFB46A97F}" type="slidenum">
              <a:rPr lang="en-US" smtClean="0"/>
              <a:pPr/>
              <a:t>51</a:t>
            </a:fld>
            <a:endParaRPr lang="en-US" smtClean="0"/>
          </a:p>
        </p:txBody>
      </p:sp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b="1" smtClean="0">
                <a:cs typeface="Times New Roman" pitchFamily="18" charset="0"/>
              </a:rPr>
              <a:t>Interaction Diagrams</a:t>
            </a:r>
            <a:r>
              <a:rPr lang="en-US" smtClean="0"/>
              <a:t> 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2017713"/>
            <a:ext cx="8574088" cy="4114800"/>
          </a:xfrm>
        </p:spPr>
        <p:txBody>
          <a:bodyPr/>
          <a:lstStyle/>
          <a:p>
            <a:pPr eaLnBrk="1" hangingPunct="1"/>
            <a:r>
              <a:rPr lang="en-CA" sz="2800" smtClean="0">
                <a:cs typeface="Times New Roman" pitchFamily="18" charset="0"/>
              </a:rPr>
              <a:t>Interaction Diagrams are models that describe how groups of objects collaborate in some behavior. </a:t>
            </a:r>
          </a:p>
          <a:p>
            <a:pPr eaLnBrk="1" hangingPunct="1"/>
            <a:r>
              <a:rPr lang="en-US" sz="2800" smtClean="0"/>
              <a:t>Interaction Diagrams provide a thoughtful, cohesive, common starting point for inspiration during programming</a:t>
            </a:r>
          </a:p>
          <a:p>
            <a:pPr eaLnBrk="1" hangingPunct="1"/>
            <a:r>
              <a:rPr lang="en-US" sz="2800" smtClean="0"/>
              <a:t>Patterns, principles, and idioms can be applied to improve the quality of the Interaction Diagrams</a:t>
            </a:r>
          </a:p>
          <a:p>
            <a:pPr eaLnBrk="1" hangingPunct="1">
              <a:buFont typeface="Wingdings" pitchFamily="2" charset="2"/>
              <a:buNone/>
            </a:pPr>
            <a:endParaRPr lang="en-US" sz="2800" smtClean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930640" y="154080"/>
              <a:ext cx="3226320" cy="44506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27760" y="147960"/>
                <a:ext cx="3235680" cy="445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363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05B6D09F-5DA1-47B5-B282-84BFA40B67EC}" type="datetime5">
              <a:rPr lang="en-US" smtClean="0"/>
              <a:t>15-Oct-22</a:t>
            </a:fld>
            <a:endParaRPr lang="en-US" smtClean="0"/>
          </a:p>
        </p:txBody>
      </p:sp>
      <p:sp>
        <p:nvSpPr>
          <p:cNvPr id="1126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OO Design</a:t>
            </a:r>
          </a:p>
        </p:txBody>
      </p:sp>
      <p:sp>
        <p:nvSpPr>
          <p:cNvPr id="1126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725488E-8A51-4EDF-82C0-EF25AE74245E}" type="slidenum">
              <a:rPr lang="en-US" smtClean="0"/>
              <a:pPr/>
              <a:t>52</a:t>
            </a:fld>
            <a:endParaRPr lang="en-US" smtClean="0"/>
          </a:p>
        </p:txBody>
      </p:sp>
      <p:sp>
        <p:nvSpPr>
          <p:cNvPr id="112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cs typeface="Times New Roman" pitchFamily="18" charset="0"/>
              </a:rPr>
              <a:t> On to Object Design</a:t>
            </a:r>
            <a:endParaRPr lang="en-US" smtClean="0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905000"/>
            <a:ext cx="8208963" cy="4038600"/>
          </a:xfrm>
        </p:spPr>
        <p:txBody>
          <a:bodyPr/>
          <a:lstStyle/>
          <a:p>
            <a:pPr eaLnBrk="1" hangingPunct="1"/>
            <a:r>
              <a:rPr lang="en-US" sz="2800" smtClean="0"/>
              <a:t>During object design, a logical solution based on the object-oriented paradigm is developed. The heart of this solution is the creation of </a:t>
            </a:r>
            <a:r>
              <a:rPr lang="en-US" sz="2800" b="1" smtClean="0"/>
              <a:t>interaction diagrams </a:t>
            </a:r>
            <a:r>
              <a:rPr lang="en-US" sz="2800" smtClean="0"/>
              <a:t>which illustrates how objects collaborate to fulfill the requirements.</a:t>
            </a:r>
          </a:p>
          <a:p>
            <a:pPr eaLnBrk="1" hangingPunct="1"/>
            <a:endParaRPr lang="en-US" sz="2800" smtClean="0"/>
          </a:p>
          <a:p>
            <a:pPr eaLnBrk="1" hangingPunct="1"/>
            <a:r>
              <a:rPr lang="en-US" sz="2800" smtClean="0"/>
              <a:t>After or in parallel with    drawing interaction diagrams,  </a:t>
            </a:r>
            <a:r>
              <a:rPr lang="en-US" sz="2800" b="1" smtClean="0"/>
              <a:t>class diagrams</a:t>
            </a:r>
            <a:r>
              <a:rPr lang="en-US" sz="2800" smtClean="0"/>
              <a:t> can be drawn.</a:t>
            </a:r>
          </a:p>
          <a:p>
            <a:pPr eaLnBrk="1" hangingPunct="1"/>
            <a:endParaRPr lang="en-US" sz="2800" smtClean="0"/>
          </a:p>
        </p:txBody>
      </p:sp>
      <p:sp>
        <p:nvSpPr>
          <p:cNvPr id="80900" name="Line 4"/>
          <p:cNvSpPr>
            <a:spLocks noChangeShapeType="1"/>
          </p:cNvSpPr>
          <p:nvPr/>
        </p:nvSpPr>
        <p:spPr bwMode="auto">
          <a:xfrm>
            <a:off x="4419600" y="49530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290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0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0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0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9AAFD9A4-05F1-401C-902D-0CB0FB242641}" type="datetime5">
              <a:rPr lang="en-US" smtClean="0"/>
              <a:t>15-Oct-22</a:t>
            </a:fld>
            <a:endParaRPr lang="en-US" smtClean="0"/>
          </a:p>
        </p:txBody>
      </p:sp>
      <p:sp>
        <p:nvSpPr>
          <p:cNvPr id="1229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OO Design</a:t>
            </a:r>
          </a:p>
        </p:txBody>
      </p:sp>
      <p:sp>
        <p:nvSpPr>
          <p:cNvPr id="1229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DF6AED1-63AE-48DE-AA3C-CCB5D9AEEAC0}" type="slidenum">
              <a:rPr lang="en-US" smtClean="0"/>
              <a:pPr/>
              <a:t>53</a:t>
            </a:fld>
            <a:endParaRPr lang="en-US" smtClean="0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Introduction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017713"/>
            <a:ext cx="8497888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Why do objects exist?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To perform an activity to help fulfill a system’s purpose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mtClean="0"/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Interaction Diagrams are used to model system dynamics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How do objects change state?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How do objects interact (message passing)?</a:t>
            </a:r>
          </a:p>
        </p:txBody>
      </p:sp>
    </p:spTree>
    <p:extLst>
      <p:ext uri="{BB962C8B-B14F-4D97-AF65-F5344CB8AC3E}">
        <p14:creationId xmlns:p14="http://schemas.microsoft.com/office/powerpoint/2010/main" val="2693064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1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1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1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81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81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EC224D4C-2231-4941-9E5D-F4F715255D27}" type="datetime5">
              <a:rPr lang="en-US" smtClean="0"/>
              <a:t>15-Oct-22</a:t>
            </a:fld>
            <a:endParaRPr lang="en-US" smtClean="0"/>
          </a:p>
        </p:txBody>
      </p:sp>
      <p:sp>
        <p:nvSpPr>
          <p:cNvPr id="1331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OO Design</a:t>
            </a:r>
          </a:p>
        </p:txBody>
      </p:sp>
      <p:sp>
        <p:nvSpPr>
          <p:cNvPr id="1331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9790791-880E-4EC5-849A-0357E309BE20}" type="slidenum">
              <a:rPr lang="en-US" smtClean="0"/>
              <a:pPr/>
              <a:t>54</a:t>
            </a:fld>
            <a:endParaRPr lang="en-US" smtClean="0"/>
          </a:p>
        </p:txBody>
      </p:sp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7302500" cy="1431925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/>
              <a:t>Collaboration &amp; Sequence Diagrams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2017713"/>
            <a:ext cx="8421688" cy="4114800"/>
          </a:xfrm>
        </p:spPr>
        <p:txBody>
          <a:bodyPr/>
          <a:lstStyle/>
          <a:p>
            <a:pPr eaLnBrk="1" hangingPunct="1"/>
            <a:r>
              <a:rPr lang="en-US" dirty="0" smtClean="0"/>
              <a:t>An Interaction Diagram is a generalization of two specialized UML diagram types</a:t>
            </a:r>
          </a:p>
          <a:p>
            <a:pPr lvl="1" eaLnBrk="1" hangingPunct="1"/>
            <a:r>
              <a:rPr lang="en-US" dirty="0" smtClean="0"/>
              <a:t>Collaboration Diagrams:  Illustrate object interactions organized around the objects and their links to each other</a:t>
            </a:r>
          </a:p>
          <a:p>
            <a:pPr lvl="1" eaLnBrk="1" hangingPunct="1"/>
            <a:r>
              <a:rPr lang="en-US" dirty="0" smtClean="0"/>
              <a:t>Sequence Diagrams:  Illustrate object interactions arranged in time sequence</a:t>
            </a:r>
          </a:p>
        </p:txBody>
      </p:sp>
    </p:spTree>
    <p:extLst>
      <p:ext uri="{BB962C8B-B14F-4D97-AF65-F5344CB8AC3E}">
        <p14:creationId xmlns:p14="http://schemas.microsoft.com/office/powerpoint/2010/main" val="423235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2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2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21410024-631B-49C3-AC91-5338191EA799}" type="datetime5">
              <a:rPr lang="en-US" smtClean="0"/>
              <a:t>15-Oct-22</a:t>
            </a:fld>
            <a:endParaRPr lang="en-US" smtClean="0"/>
          </a:p>
        </p:txBody>
      </p:sp>
      <p:sp>
        <p:nvSpPr>
          <p:cNvPr id="1433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OO Design</a:t>
            </a:r>
          </a:p>
        </p:txBody>
      </p:sp>
      <p:sp>
        <p:nvSpPr>
          <p:cNvPr id="1434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F5C1670-AA71-4845-B3D3-D737C6C42BFB}" type="slidenum">
              <a:rPr lang="en-US" smtClean="0"/>
              <a:pPr/>
              <a:t>55</a:t>
            </a:fld>
            <a:endParaRPr lang="en-US" smtClean="0"/>
          </a:p>
        </p:txBody>
      </p:sp>
      <p:sp>
        <p:nvSpPr>
          <p:cNvPr id="14341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0"/>
            <a:ext cx="7302500" cy="1431925"/>
          </a:xfrm>
        </p:spPr>
        <p:txBody>
          <a:bodyPr>
            <a:normAutofit/>
          </a:bodyPr>
          <a:lstStyle/>
          <a:p>
            <a:pPr eaLnBrk="1" hangingPunct="1"/>
            <a:r>
              <a:rPr lang="en-US" smtClean="0"/>
              <a:t>Collaboration &amp; Sequence Diagrams (2)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05000"/>
            <a:ext cx="8686800" cy="4114800"/>
          </a:xfrm>
        </p:spPr>
        <p:txBody>
          <a:bodyPr/>
          <a:lstStyle/>
          <a:p>
            <a:pPr eaLnBrk="1" hangingPunct="1"/>
            <a:r>
              <a:rPr lang="en-US" sz="2800" smtClean="0"/>
              <a:t>Both diagram types are semantically equivalent, however, they may not show the same information</a:t>
            </a:r>
          </a:p>
          <a:p>
            <a:pPr lvl="1" eaLnBrk="1" hangingPunct="1"/>
            <a:r>
              <a:rPr lang="en-US" smtClean="0">
                <a:cs typeface="Arial" charset="0"/>
              </a:rPr>
              <a:t>Collaboration Diagrams emphasize the structural organization of objects, while Sequence Diagrams emphasize the time ordering of messages</a:t>
            </a:r>
          </a:p>
          <a:p>
            <a:pPr lvl="1" eaLnBrk="1" hangingPunct="1"/>
            <a:r>
              <a:rPr lang="en-US" smtClean="0">
                <a:cs typeface="Arial" charset="0"/>
              </a:rPr>
              <a:t>Collaboration Diagrams explicitly show object linkages, while links are implied in Sequence Diagrams</a:t>
            </a:r>
          </a:p>
          <a:p>
            <a:pPr lvl="1" eaLnBrk="1" hangingPunct="1"/>
            <a:endParaRPr lang="en-US" sz="2400" smtClean="0"/>
          </a:p>
        </p:txBody>
      </p:sp>
    </p:spTree>
    <p:extLst>
      <p:ext uri="{BB962C8B-B14F-4D97-AF65-F5344CB8AC3E}">
        <p14:creationId xmlns:p14="http://schemas.microsoft.com/office/powerpoint/2010/main" val="344091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3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3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3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4737263-DCAA-47EC-9299-3CD907AEDB78}" type="datetime5">
              <a:rPr lang="en-US" smtClean="0"/>
              <a:t>15-Oct-22</a:t>
            </a:fld>
            <a:endParaRPr lang="en-US" smtClean="0"/>
          </a:p>
        </p:txBody>
      </p:sp>
      <p:sp>
        <p:nvSpPr>
          <p:cNvPr id="15363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OO Design</a:t>
            </a:r>
          </a:p>
        </p:txBody>
      </p:sp>
      <p:sp>
        <p:nvSpPr>
          <p:cNvPr id="1536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7039493-5471-483C-BBF9-D5E050B92770}" type="slidenum">
              <a:rPr lang="en-US" smtClean="0"/>
              <a:pPr/>
              <a:t>56</a:t>
            </a:fld>
            <a:endParaRPr lang="en-US" smtClean="0"/>
          </a:p>
        </p:txBody>
      </p:sp>
      <p:pic>
        <p:nvPicPr>
          <p:cNvPr id="15366" name="Picture 3" descr="proC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981200"/>
            <a:ext cx="84582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7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4000" smtClean="0"/>
              <a:t>Sequence vs. Collaboration Diagrams</a:t>
            </a:r>
          </a:p>
        </p:txBody>
      </p:sp>
    </p:spTree>
    <p:extLst>
      <p:ext uri="{BB962C8B-B14F-4D97-AF65-F5344CB8AC3E}">
        <p14:creationId xmlns:p14="http://schemas.microsoft.com/office/powerpoint/2010/main" val="209555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C217272-5990-46CA-BA39-DADE03CC2E7D}" type="datetime5">
              <a:rPr lang="en-US" smtClean="0"/>
              <a:t>15-Oct-22</a:t>
            </a:fld>
            <a:endParaRPr lang="en-US" smtClean="0"/>
          </a:p>
        </p:txBody>
      </p:sp>
      <p:sp>
        <p:nvSpPr>
          <p:cNvPr id="1638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OO Design</a:t>
            </a:r>
          </a:p>
        </p:txBody>
      </p:sp>
      <p:sp>
        <p:nvSpPr>
          <p:cNvPr id="1638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B3F0CF3-07F4-41A2-8027-94A08610846B}" type="slidenum">
              <a:rPr lang="en-US" smtClean="0"/>
              <a:pPr/>
              <a:t>57</a:t>
            </a:fld>
            <a:endParaRPr lang="en-US" smtClean="0"/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smtClean="0"/>
              <a:t>A collaboration diagram</a:t>
            </a:r>
          </a:p>
        </p:txBody>
      </p:sp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2438400" y="2971800"/>
            <a:ext cx="2443163" cy="617538"/>
          </a:xfrm>
          <a:prstGeom prst="rect">
            <a:avLst/>
          </a:prstGeom>
          <a:noFill/>
          <a:ln w="38100" cap="sq">
            <a:solidFill>
              <a:srgbClr val="EFA717"/>
            </a:solidFill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sz="3200" u="sng">
                <a:solidFill>
                  <a:schemeClr val="hlink"/>
                </a:solidFill>
                <a:latin typeface="Times New Roman" pitchFamily="18" charset="0"/>
              </a:rPr>
              <a:t>:</a:t>
            </a:r>
            <a:r>
              <a:rPr lang="en-US" sz="2800" u="sng">
                <a:solidFill>
                  <a:schemeClr val="hlink"/>
                </a:solidFill>
                <a:latin typeface="Times New Roman" pitchFamily="18" charset="0"/>
              </a:rPr>
              <a:t>classAinstance</a:t>
            </a:r>
            <a:endParaRPr lang="en-US" sz="3200">
              <a:solidFill>
                <a:schemeClr val="hlink"/>
              </a:solidFill>
              <a:latin typeface="Times New Roman" pitchFamily="18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533400" y="2743200"/>
            <a:ext cx="1828800" cy="536575"/>
            <a:chOff x="336" y="1728"/>
            <a:chExt cx="1152" cy="338"/>
          </a:xfrm>
        </p:grpSpPr>
        <p:sp>
          <p:nvSpPr>
            <p:cNvPr id="16402" name="Text Box 5"/>
            <p:cNvSpPr txBox="1">
              <a:spLocks noChangeArrowheads="1"/>
            </p:cNvSpPr>
            <p:nvPr/>
          </p:nvSpPr>
          <p:spPr bwMode="auto">
            <a:xfrm>
              <a:off x="576" y="1728"/>
              <a:ext cx="843" cy="250"/>
            </a:xfrm>
            <a:prstGeom prst="rect">
              <a:avLst/>
            </a:prstGeom>
            <a:noFill/>
            <a:ln w="28575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rgbClr val="890FF7"/>
                  </a:solidFill>
                  <a:latin typeface="Times New Roman" pitchFamily="18" charset="0"/>
                </a:rPr>
                <a:t>message1()</a:t>
              </a:r>
            </a:p>
          </p:txBody>
        </p:sp>
        <p:sp>
          <p:nvSpPr>
            <p:cNvPr id="16403" name="Line 6"/>
            <p:cNvSpPr>
              <a:spLocks noChangeShapeType="1"/>
            </p:cNvSpPr>
            <p:nvPr/>
          </p:nvSpPr>
          <p:spPr bwMode="auto">
            <a:xfrm>
              <a:off x="336" y="2066"/>
              <a:ext cx="1152" cy="0"/>
            </a:xfrm>
            <a:prstGeom prst="line">
              <a:avLst/>
            </a:prstGeom>
            <a:noFill/>
            <a:ln w="28575" cap="sq">
              <a:solidFill>
                <a:schemeClr val="folHlink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876800" y="2057400"/>
            <a:ext cx="1598613" cy="1222375"/>
            <a:chOff x="3072" y="1296"/>
            <a:chExt cx="1007" cy="770"/>
          </a:xfrm>
        </p:grpSpPr>
        <p:grpSp>
          <p:nvGrpSpPr>
            <p:cNvPr id="16398" name="Group 8"/>
            <p:cNvGrpSpPr>
              <a:grpSpLocks/>
            </p:cNvGrpSpPr>
            <p:nvPr/>
          </p:nvGrpSpPr>
          <p:grpSpPr bwMode="auto">
            <a:xfrm>
              <a:off x="3072" y="1296"/>
              <a:ext cx="1007" cy="538"/>
              <a:chOff x="3216" y="1680"/>
              <a:chExt cx="1007" cy="538"/>
            </a:xfrm>
          </p:grpSpPr>
          <p:sp>
            <p:nvSpPr>
              <p:cNvPr id="16400" name="Text Box 9"/>
              <p:cNvSpPr txBox="1">
                <a:spLocks noChangeArrowheads="1"/>
              </p:cNvSpPr>
              <p:nvPr/>
            </p:nvSpPr>
            <p:spPr bwMode="auto">
              <a:xfrm>
                <a:off x="3216" y="1968"/>
                <a:ext cx="1007" cy="250"/>
              </a:xfrm>
              <a:prstGeom prst="rect">
                <a:avLst/>
              </a:prstGeom>
              <a:noFill/>
              <a:ln w="28575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r>
                  <a:rPr lang="en-US" sz="2000">
                    <a:solidFill>
                      <a:srgbClr val="890FF7"/>
                    </a:solidFill>
                    <a:latin typeface="Times New Roman" pitchFamily="18" charset="0"/>
                  </a:rPr>
                  <a:t>2: message3()</a:t>
                </a:r>
              </a:p>
            </p:txBody>
          </p:sp>
          <p:sp>
            <p:nvSpPr>
              <p:cNvPr id="16401" name="Text Box 10"/>
              <p:cNvSpPr txBox="1">
                <a:spLocks noChangeArrowheads="1"/>
              </p:cNvSpPr>
              <p:nvPr/>
            </p:nvSpPr>
            <p:spPr bwMode="auto">
              <a:xfrm>
                <a:off x="3216" y="1680"/>
                <a:ext cx="1007" cy="250"/>
              </a:xfrm>
              <a:prstGeom prst="rect">
                <a:avLst/>
              </a:prstGeom>
              <a:noFill/>
              <a:ln w="28575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r>
                  <a:rPr lang="en-US" sz="2000">
                    <a:solidFill>
                      <a:srgbClr val="890FF7"/>
                    </a:solidFill>
                    <a:latin typeface="Times New Roman" pitchFamily="18" charset="0"/>
                  </a:rPr>
                  <a:t>1: message2()</a:t>
                </a:r>
              </a:p>
            </p:txBody>
          </p:sp>
        </p:grpSp>
        <p:sp>
          <p:nvSpPr>
            <p:cNvPr id="16399" name="Line 11"/>
            <p:cNvSpPr>
              <a:spLocks noChangeShapeType="1"/>
            </p:cNvSpPr>
            <p:nvPr/>
          </p:nvSpPr>
          <p:spPr bwMode="auto">
            <a:xfrm>
              <a:off x="3120" y="2066"/>
              <a:ext cx="912" cy="0"/>
            </a:xfrm>
            <a:prstGeom prst="line">
              <a:avLst/>
            </a:prstGeom>
            <a:noFill/>
            <a:ln w="28575" cap="sq">
              <a:solidFill>
                <a:schemeClr val="folHlink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7356" name="Text Box 12"/>
          <p:cNvSpPr txBox="1">
            <a:spLocks noChangeArrowheads="1"/>
          </p:cNvSpPr>
          <p:nvPr/>
        </p:nvSpPr>
        <p:spPr bwMode="auto">
          <a:xfrm>
            <a:off x="6400800" y="2971800"/>
            <a:ext cx="2422525" cy="617538"/>
          </a:xfrm>
          <a:prstGeom prst="rect">
            <a:avLst/>
          </a:prstGeom>
          <a:noFill/>
          <a:ln w="38100" cap="sq">
            <a:solidFill>
              <a:srgbClr val="EFA717"/>
            </a:solidFill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sz="3200" u="sng">
                <a:solidFill>
                  <a:schemeClr val="hlink"/>
                </a:solidFill>
                <a:latin typeface="Times New Roman" pitchFamily="18" charset="0"/>
              </a:rPr>
              <a:t>:</a:t>
            </a:r>
            <a:r>
              <a:rPr lang="en-US" sz="2800" u="sng">
                <a:solidFill>
                  <a:schemeClr val="hlink"/>
                </a:solidFill>
                <a:latin typeface="Times New Roman" pitchFamily="18" charset="0"/>
              </a:rPr>
              <a:t>classBinstance</a:t>
            </a:r>
            <a:endParaRPr lang="en-US" sz="3200">
              <a:solidFill>
                <a:schemeClr val="hlink"/>
              </a:solidFill>
              <a:latin typeface="Times New Roman" pitchFamily="18" charset="0"/>
            </a:endParaRPr>
          </a:p>
        </p:txBody>
      </p:sp>
      <p:sp>
        <p:nvSpPr>
          <p:cNvPr id="57357" name="Text Box 13"/>
          <p:cNvSpPr txBox="1">
            <a:spLocks noChangeArrowheads="1"/>
          </p:cNvSpPr>
          <p:nvPr/>
        </p:nvSpPr>
        <p:spPr bwMode="auto">
          <a:xfrm>
            <a:off x="228600" y="4545013"/>
            <a:ext cx="7348538" cy="1714500"/>
          </a:xfrm>
          <a:prstGeom prst="rect">
            <a:avLst/>
          </a:prstGeom>
          <a:noFill/>
          <a:ln w="381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890FF7"/>
                </a:solidFill>
                <a:latin typeface="Times New Roman" pitchFamily="18" charset="0"/>
              </a:rPr>
              <a:t>message1()</a:t>
            </a:r>
            <a:r>
              <a:rPr lang="en-US" sz="2000">
                <a:latin typeface="Times New Roman" pitchFamily="18" charset="0"/>
              </a:rPr>
              <a:t> is sent to an instance of class A.</a:t>
            </a:r>
          </a:p>
          <a:p>
            <a:r>
              <a:rPr lang="en-US" sz="2000">
                <a:solidFill>
                  <a:srgbClr val="890FF7"/>
                </a:solidFill>
                <a:latin typeface="Times New Roman" pitchFamily="18" charset="0"/>
              </a:rPr>
              <a:t>message2()</a:t>
            </a:r>
            <a:r>
              <a:rPr lang="en-US" sz="2000">
                <a:latin typeface="Times New Roman" pitchFamily="18" charset="0"/>
              </a:rPr>
              <a:t> and </a:t>
            </a:r>
            <a:r>
              <a:rPr lang="en-US" sz="2000">
                <a:solidFill>
                  <a:srgbClr val="890FF7"/>
                </a:solidFill>
                <a:latin typeface="Times New Roman" pitchFamily="18" charset="0"/>
              </a:rPr>
              <a:t>message3()</a:t>
            </a:r>
            <a:r>
              <a:rPr lang="en-US" sz="2000">
                <a:latin typeface="Times New Roman" pitchFamily="18" charset="0"/>
              </a:rPr>
              <a:t> are sent, in that</a:t>
            </a:r>
          </a:p>
          <a:p>
            <a:r>
              <a:rPr lang="en-US" sz="2000">
                <a:latin typeface="Times New Roman" pitchFamily="18" charset="0"/>
              </a:rPr>
              <a:t>order, by an instance of class A to an instance of</a:t>
            </a:r>
          </a:p>
          <a:p>
            <a:r>
              <a:rPr lang="en-US" sz="2000">
                <a:latin typeface="Times New Roman" pitchFamily="18" charset="0"/>
              </a:rPr>
              <a:t>class B.</a:t>
            </a:r>
          </a:p>
          <a:p>
            <a:r>
              <a:rPr lang="en-US" sz="2400" i="1">
                <a:solidFill>
                  <a:schemeClr val="accent1"/>
                </a:solidFill>
                <a:latin typeface="Times New Roman" pitchFamily="18" charset="0"/>
              </a:rPr>
              <a:t>			</a:t>
            </a:r>
            <a:r>
              <a:rPr lang="en-US" sz="2400" i="1">
                <a:solidFill>
                  <a:schemeClr val="hlink"/>
                </a:solidFill>
                <a:latin typeface="Times New Roman" pitchFamily="18" charset="0"/>
              </a:rPr>
              <a:t>One diagram for each system event.</a:t>
            </a:r>
            <a:endParaRPr lang="en-US" sz="2400" i="1">
              <a:solidFill>
                <a:schemeClr val="accent1"/>
              </a:solidFill>
              <a:latin typeface="Times New Roman" pitchFamily="18" charset="0"/>
            </a:endParaRPr>
          </a:p>
        </p:txBody>
      </p:sp>
      <p:sp>
        <p:nvSpPr>
          <p:cNvPr id="16395" name="Line 14"/>
          <p:cNvSpPr>
            <a:spLocks noChangeShapeType="1"/>
          </p:cNvSpPr>
          <p:nvPr/>
        </p:nvSpPr>
        <p:spPr bwMode="auto">
          <a:xfrm flipV="1">
            <a:off x="1828800" y="26670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396" name="Line 15"/>
          <p:cNvSpPr>
            <a:spLocks noChangeShapeType="1"/>
          </p:cNvSpPr>
          <p:nvPr/>
        </p:nvSpPr>
        <p:spPr bwMode="auto">
          <a:xfrm flipV="1">
            <a:off x="5867400" y="20574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397" name="Line 16"/>
          <p:cNvSpPr>
            <a:spLocks noChangeShapeType="1"/>
          </p:cNvSpPr>
          <p:nvPr/>
        </p:nvSpPr>
        <p:spPr bwMode="auto">
          <a:xfrm flipV="1">
            <a:off x="5867400" y="25146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4055760" y="25920"/>
              <a:ext cx="5008320" cy="22683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53240" y="18720"/>
                <a:ext cx="5014800" cy="227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744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animBg="1" autoUpdateAnimBg="0"/>
      <p:bldP spid="57356" grpId="0" animBg="1" autoUpdateAnimBg="0"/>
      <p:bldP spid="57357" grpId="0" animBg="1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0D85D457-0E84-4712-AFB8-BC41D5F2C9E4}" type="datetime5">
              <a:rPr lang="en-US" smtClean="0"/>
              <a:t>15-Oct-22</a:t>
            </a:fld>
            <a:endParaRPr lang="en-US" smtClean="0"/>
          </a:p>
        </p:txBody>
      </p:sp>
      <p:sp>
        <p:nvSpPr>
          <p:cNvPr id="1741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OO Design</a:t>
            </a:r>
          </a:p>
        </p:txBody>
      </p:sp>
      <p:sp>
        <p:nvSpPr>
          <p:cNvPr id="1741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DA8B04A-3FAD-4ABF-BA20-C0C2B5EB035B}" type="slidenum">
              <a:rPr lang="en-US" smtClean="0"/>
              <a:pPr/>
              <a:t>58</a:t>
            </a:fld>
            <a:endParaRPr lang="en-US" smtClean="0"/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 sequence diagram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28600" y="3048000"/>
            <a:ext cx="2743200" cy="536575"/>
            <a:chOff x="144" y="1920"/>
            <a:chExt cx="1728" cy="338"/>
          </a:xfrm>
        </p:grpSpPr>
        <p:sp>
          <p:nvSpPr>
            <p:cNvPr id="17437" name="Text Box 4"/>
            <p:cNvSpPr txBox="1">
              <a:spLocks noChangeArrowheads="1"/>
            </p:cNvSpPr>
            <p:nvPr/>
          </p:nvSpPr>
          <p:spPr bwMode="auto">
            <a:xfrm>
              <a:off x="384" y="1920"/>
              <a:ext cx="843" cy="250"/>
            </a:xfrm>
            <a:prstGeom prst="rect">
              <a:avLst/>
            </a:prstGeom>
            <a:noFill/>
            <a:ln w="28575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rgbClr val="890FF7"/>
                  </a:solidFill>
                  <a:latin typeface="Times New Roman" pitchFamily="18" charset="0"/>
                </a:rPr>
                <a:t>message1()</a:t>
              </a:r>
            </a:p>
          </p:txBody>
        </p:sp>
        <p:sp>
          <p:nvSpPr>
            <p:cNvPr id="17438" name="Line 5"/>
            <p:cNvSpPr>
              <a:spLocks noChangeShapeType="1"/>
            </p:cNvSpPr>
            <p:nvPr/>
          </p:nvSpPr>
          <p:spPr bwMode="auto">
            <a:xfrm>
              <a:off x="144" y="2258"/>
              <a:ext cx="1728" cy="0"/>
            </a:xfrm>
            <a:prstGeom prst="line">
              <a:avLst/>
            </a:prstGeom>
            <a:noFill/>
            <a:ln w="28575" cap="sq">
              <a:solidFill>
                <a:schemeClr val="folHlink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1828800" y="2133600"/>
            <a:ext cx="6384925" cy="3810000"/>
            <a:chOff x="1152" y="1344"/>
            <a:chExt cx="4022" cy="2400"/>
          </a:xfrm>
        </p:grpSpPr>
        <p:grpSp>
          <p:nvGrpSpPr>
            <p:cNvPr id="17431" name="Group 7"/>
            <p:cNvGrpSpPr>
              <a:grpSpLocks/>
            </p:cNvGrpSpPr>
            <p:nvPr/>
          </p:nvGrpSpPr>
          <p:grpSpPr bwMode="auto">
            <a:xfrm>
              <a:off x="1152" y="1344"/>
              <a:ext cx="1539" cy="2400"/>
              <a:chOff x="1152" y="1344"/>
              <a:chExt cx="1539" cy="2400"/>
            </a:xfrm>
          </p:grpSpPr>
          <p:sp>
            <p:nvSpPr>
              <p:cNvPr id="17435" name="Text Box 8"/>
              <p:cNvSpPr txBox="1">
                <a:spLocks noChangeArrowheads="1"/>
              </p:cNvSpPr>
              <p:nvPr/>
            </p:nvSpPr>
            <p:spPr bwMode="auto">
              <a:xfrm>
                <a:off x="1152" y="1344"/>
                <a:ext cx="1539" cy="389"/>
              </a:xfrm>
              <a:prstGeom prst="rect">
                <a:avLst/>
              </a:prstGeom>
              <a:noFill/>
              <a:ln w="38100" cap="sq">
                <a:solidFill>
                  <a:srgbClr val="EFA717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r>
                  <a:rPr lang="en-US" sz="3200" u="sng">
                    <a:solidFill>
                      <a:schemeClr val="accent1"/>
                    </a:solidFill>
                    <a:latin typeface="Times New Roman" pitchFamily="18" charset="0"/>
                  </a:rPr>
                  <a:t>:</a:t>
                </a:r>
                <a:r>
                  <a:rPr lang="en-US" sz="2800" u="sng">
                    <a:solidFill>
                      <a:schemeClr val="accent1"/>
                    </a:solidFill>
                    <a:latin typeface="Times New Roman" pitchFamily="18" charset="0"/>
                  </a:rPr>
                  <a:t>classAinstance</a:t>
                </a:r>
                <a:endParaRPr lang="en-US" sz="3200">
                  <a:latin typeface="Times New Roman" pitchFamily="18" charset="0"/>
                </a:endParaRPr>
              </a:p>
            </p:txBody>
          </p:sp>
          <p:sp>
            <p:nvSpPr>
              <p:cNvPr id="17436" name="Line 9"/>
              <p:cNvSpPr>
                <a:spLocks noChangeShapeType="1"/>
              </p:cNvSpPr>
              <p:nvPr/>
            </p:nvSpPr>
            <p:spPr bwMode="auto">
              <a:xfrm>
                <a:off x="1920" y="1728"/>
                <a:ext cx="0" cy="2016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prstDash val="sysDot"/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432" name="Group 10"/>
            <p:cNvGrpSpPr>
              <a:grpSpLocks/>
            </p:cNvGrpSpPr>
            <p:nvPr/>
          </p:nvGrpSpPr>
          <p:grpSpPr bwMode="auto">
            <a:xfrm>
              <a:off x="3648" y="1344"/>
              <a:ext cx="1526" cy="2352"/>
              <a:chOff x="3648" y="1344"/>
              <a:chExt cx="1526" cy="2352"/>
            </a:xfrm>
          </p:grpSpPr>
          <p:sp>
            <p:nvSpPr>
              <p:cNvPr id="17433" name="Text Box 11"/>
              <p:cNvSpPr txBox="1">
                <a:spLocks noChangeArrowheads="1"/>
              </p:cNvSpPr>
              <p:nvPr/>
            </p:nvSpPr>
            <p:spPr bwMode="auto">
              <a:xfrm>
                <a:off x="3648" y="1344"/>
                <a:ext cx="1526" cy="389"/>
              </a:xfrm>
              <a:prstGeom prst="rect">
                <a:avLst/>
              </a:prstGeom>
              <a:noFill/>
              <a:ln w="38100" cap="sq">
                <a:solidFill>
                  <a:srgbClr val="EFA717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r>
                  <a:rPr lang="en-US" sz="3200" u="sng">
                    <a:solidFill>
                      <a:schemeClr val="accent1"/>
                    </a:solidFill>
                    <a:latin typeface="Times New Roman" pitchFamily="18" charset="0"/>
                  </a:rPr>
                  <a:t>:</a:t>
                </a:r>
                <a:r>
                  <a:rPr lang="en-US" sz="2800" u="sng">
                    <a:solidFill>
                      <a:schemeClr val="accent1"/>
                    </a:solidFill>
                    <a:latin typeface="Times New Roman" pitchFamily="18" charset="0"/>
                  </a:rPr>
                  <a:t>classBinstance</a:t>
                </a:r>
                <a:endParaRPr lang="en-US" sz="3200">
                  <a:latin typeface="Times New Roman" pitchFamily="18" charset="0"/>
                </a:endParaRPr>
              </a:p>
            </p:txBody>
          </p:sp>
          <p:sp>
            <p:nvSpPr>
              <p:cNvPr id="17434" name="Line 12"/>
              <p:cNvSpPr>
                <a:spLocks noChangeShapeType="1"/>
              </p:cNvSpPr>
              <p:nvPr/>
            </p:nvSpPr>
            <p:spPr bwMode="auto">
              <a:xfrm>
                <a:off x="4464" y="1728"/>
                <a:ext cx="0" cy="1968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prstDash val="sysDot"/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6" name="Group 13"/>
          <p:cNvGrpSpPr>
            <a:grpSpLocks/>
          </p:cNvGrpSpPr>
          <p:nvPr/>
        </p:nvGrpSpPr>
        <p:grpSpPr bwMode="auto">
          <a:xfrm>
            <a:off x="2971800" y="3581400"/>
            <a:ext cx="4038600" cy="536575"/>
            <a:chOff x="1872" y="2448"/>
            <a:chExt cx="2544" cy="338"/>
          </a:xfrm>
        </p:grpSpPr>
        <p:sp>
          <p:nvSpPr>
            <p:cNvPr id="17429" name="Text Box 14"/>
            <p:cNvSpPr txBox="1">
              <a:spLocks noChangeArrowheads="1"/>
            </p:cNvSpPr>
            <p:nvPr/>
          </p:nvSpPr>
          <p:spPr bwMode="auto">
            <a:xfrm>
              <a:off x="2640" y="2448"/>
              <a:ext cx="843" cy="250"/>
            </a:xfrm>
            <a:prstGeom prst="rect">
              <a:avLst/>
            </a:prstGeom>
            <a:noFill/>
            <a:ln w="28575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rgbClr val="890FF7"/>
                  </a:solidFill>
                  <a:latin typeface="Times New Roman" pitchFamily="18" charset="0"/>
                </a:rPr>
                <a:t>message2()</a:t>
              </a:r>
            </a:p>
          </p:txBody>
        </p:sp>
        <p:sp>
          <p:nvSpPr>
            <p:cNvPr id="17430" name="Line 15"/>
            <p:cNvSpPr>
              <a:spLocks noChangeShapeType="1"/>
            </p:cNvSpPr>
            <p:nvPr/>
          </p:nvSpPr>
          <p:spPr bwMode="auto">
            <a:xfrm>
              <a:off x="1872" y="2786"/>
              <a:ext cx="2544" cy="0"/>
            </a:xfrm>
            <a:prstGeom prst="line">
              <a:avLst/>
            </a:prstGeom>
            <a:noFill/>
            <a:ln w="28575" cap="sq">
              <a:solidFill>
                <a:schemeClr val="folHlink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" name="Group 16"/>
          <p:cNvGrpSpPr>
            <a:grpSpLocks/>
          </p:cNvGrpSpPr>
          <p:nvPr/>
        </p:nvGrpSpPr>
        <p:grpSpPr bwMode="auto">
          <a:xfrm>
            <a:off x="2971800" y="4495800"/>
            <a:ext cx="4038600" cy="536575"/>
            <a:chOff x="1872" y="2976"/>
            <a:chExt cx="2544" cy="338"/>
          </a:xfrm>
        </p:grpSpPr>
        <p:sp>
          <p:nvSpPr>
            <p:cNvPr id="17427" name="Text Box 17"/>
            <p:cNvSpPr txBox="1">
              <a:spLocks noChangeArrowheads="1"/>
            </p:cNvSpPr>
            <p:nvPr/>
          </p:nvSpPr>
          <p:spPr bwMode="auto">
            <a:xfrm>
              <a:off x="2640" y="2976"/>
              <a:ext cx="843" cy="250"/>
            </a:xfrm>
            <a:prstGeom prst="rect">
              <a:avLst/>
            </a:prstGeom>
            <a:noFill/>
            <a:ln w="28575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rgbClr val="890FF7"/>
                  </a:solidFill>
                  <a:latin typeface="Times New Roman" pitchFamily="18" charset="0"/>
                </a:rPr>
                <a:t>message3()</a:t>
              </a:r>
            </a:p>
          </p:txBody>
        </p:sp>
        <p:sp>
          <p:nvSpPr>
            <p:cNvPr id="17428" name="Line 18"/>
            <p:cNvSpPr>
              <a:spLocks noChangeShapeType="1"/>
            </p:cNvSpPr>
            <p:nvPr/>
          </p:nvSpPr>
          <p:spPr bwMode="auto">
            <a:xfrm>
              <a:off x="1872" y="3314"/>
              <a:ext cx="2544" cy="0"/>
            </a:xfrm>
            <a:prstGeom prst="line">
              <a:avLst/>
            </a:prstGeom>
            <a:noFill/>
            <a:ln w="28575" cap="sq">
              <a:solidFill>
                <a:schemeClr val="folHlink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5011" name="Text Box 19"/>
          <p:cNvSpPr txBox="1">
            <a:spLocks noChangeArrowheads="1"/>
          </p:cNvSpPr>
          <p:nvPr/>
        </p:nvSpPr>
        <p:spPr bwMode="auto">
          <a:xfrm>
            <a:off x="5410200" y="5943600"/>
            <a:ext cx="3489325" cy="406400"/>
          </a:xfrm>
          <a:prstGeom prst="rect">
            <a:avLst/>
          </a:prstGeom>
          <a:noFill/>
          <a:ln w="9525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sz="2000" i="1">
                <a:solidFill>
                  <a:schemeClr val="accent1"/>
                </a:solidFill>
                <a:latin typeface="Times New Roman" pitchFamily="18" charset="0"/>
              </a:rPr>
              <a:t>May be used for multiple events.</a:t>
            </a:r>
          </a:p>
        </p:txBody>
      </p:sp>
      <p:sp>
        <p:nvSpPr>
          <p:cNvPr id="85012" name="Rectangle 20"/>
          <p:cNvSpPr>
            <a:spLocks noChangeArrowheads="1"/>
          </p:cNvSpPr>
          <p:nvPr/>
        </p:nvSpPr>
        <p:spPr bwMode="auto">
          <a:xfrm>
            <a:off x="2971800" y="3581400"/>
            <a:ext cx="228600" cy="2133600"/>
          </a:xfrm>
          <a:prstGeom prst="rect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5013" name="Rectangle 21"/>
          <p:cNvSpPr>
            <a:spLocks noChangeArrowheads="1"/>
          </p:cNvSpPr>
          <p:nvPr/>
        </p:nvSpPr>
        <p:spPr bwMode="auto">
          <a:xfrm>
            <a:off x="7010400" y="4114800"/>
            <a:ext cx="152400" cy="304800"/>
          </a:xfrm>
          <a:prstGeom prst="rect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5014" name="Line 22"/>
          <p:cNvSpPr>
            <a:spLocks noChangeShapeType="1"/>
          </p:cNvSpPr>
          <p:nvPr/>
        </p:nvSpPr>
        <p:spPr bwMode="auto">
          <a:xfrm flipH="1">
            <a:off x="3200400" y="4419600"/>
            <a:ext cx="381000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5015" name="Rectangle 23"/>
          <p:cNvSpPr>
            <a:spLocks noChangeArrowheads="1"/>
          </p:cNvSpPr>
          <p:nvPr/>
        </p:nvSpPr>
        <p:spPr bwMode="auto">
          <a:xfrm>
            <a:off x="7010400" y="5029200"/>
            <a:ext cx="152400" cy="381000"/>
          </a:xfrm>
          <a:prstGeom prst="rect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5016" name="Line 24"/>
          <p:cNvSpPr>
            <a:spLocks noChangeShapeType="1"/>
          </p:cNvSpPr>
          <p:nvPr/>
        </p:nvSpPr>
        <p:spPr bwMode="auto">
          <a:xfrm flipH="1">
            <a:off x="3200400" y="5410200"/>
            <a:ext cx="381000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228600" y="4191000"/>
            <a:ext cx="2671763" cy="2082800"/>
            <a:chOff x="144" y="2640"/>
            <a:chExt cx="1683" cy="1312"/>
          </a:xfrm>
        </p:grpSpPr>
        <p:sp>
          <p:nvSpPr>
            <p:cNvPr id="17425" name="Text Box 26"/>
            <p:cNvSpPr txBox="1">
              <a:spLocks noChangeArrowheads="1"/>
            </p:cNvSpPr>
            <p:nvPr/>
          </p:nvSpPr>
          <p:spPr bwMode="auto">
            <a:xfrm>
              <a:off x="144" y="3504"/>
              <a:ext cx="1683" cy="448"/>
            </a:xfrm>
            <a:prstGeom prst="rect">
              <a:avLst/>
            </a:prstGeom>
            <a:noFill/>
            <a:ln w="9525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2000" i="1">
                  <a:solidFill>
                    <a:schemeClr val="accent1"/>
                  </a:solidFill>
                  <a:latin typeface="Times New Roman" pitchFamily="18" charset="0"/>
                </a:rPr>
                <a:t>Focus of control,</a:t>
              </a:r>
            </a:p>
            <a:p>
              <a:r>
                <a:rPr lang="en-US" sz="2000" i="1">
                  <a:solidFill>
                    <a:schemeClr val="accent1"/>
                  </a:solidFill>
                  <a:latin typeface="Times New Roman" pitchFamily="18" charset="0"/>
                </a:rPr>
                <a:t> activation box, optional</a:t>
              </a:r>
            </a:p>
          </p:txBody>
        </p:sp>
        <p:sp>
          <p:nvSpPr>
            <p:cNvPr id="17426" name="Freeform 27"/>
            <p:cNvSpPr>
              <a:spLocks/>
            </p:cNvSpPr>
            <p:nvPr/>
          </p:nvSpPr>
          <p:spPr bwMode="auto">
            <a:xfrm>
              <a:off x="336" y="2640"/>
              <a:ext cx="1488" cy="768"/>
            </a:xfrm>
            <a:custGeom>
              <a:avLst/>
              <a:gdLst>
                <a:gd name="T0" fmla="*/ 0 w 1488"/>
                <a:gd name="T1" fmla="*/ 768 h 768"/>
                <a:gd name="T2" fmla="*/ 672 w 1488"/>
                <a:gd name="T3" fmla="*/ 144 h 768"/>
                <a:gd name="T4" fmla="*/ 1488 w 1488"/>
                <a:gd name="T5" fmla="*/ 0 h 768"/>
                <a:gd name="T6" fmla="*/ 0 60000 65536"/>
                <a:gd name="T7" fmla="*/ 0 60000 65536"/>
                <a:gd name="T8" fmla="*/ 0 60000 65536"/>
                <a:gd name="T9" fmla="*/ 0 w 1488"/>
                <a:gd name="T10" fmla="*/ 0 h 768"/>
                <a:gd name="T11" fmla="*/ 1488 w 1488"/>
                <a:gd name="T12" fmla="*/ 768 h 76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88" h="768">
                  <a:moveTo>
                    <a:pt x="0" y="768"/>
                  </a:moveTo>
                  <a:cubicBezTo>
                    <a:pt x="212" y="520"/>
                    <a:pt x="424" y="272"/>
                    <a:pt x="672" y="144"/>
                  </a:cubicBezTo>
                  <a:cubicBezTo>
                    <a:pt x="920" y="16"/>
                    <a:pt x="1204" y="8"/>
                    <a:pt x="1488" y="0"/>
                  </a:cubicBezTo>
                </a:path>
              </a:pathLst>
            </a:custGeom>
            <a:noFill/>
            <a:ln w="12700" cap="sq">
              <a:solidFill>
                <a:srgbClr val="990000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6800040" y="3966840"/>
              <a:ext cx="691920" cy="14940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95720" y="3959640"/>
                <a:ext cx="702360" cy="150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5478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85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85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011" grpId="0" animBg="1"/>
      <p:bldP spid="85012" grpId="0" animBg="1"/>
      <p:bldP spid="85013" grpId="0" animBg="1"/>
      <p:bldP spid="85014" grpId="0" animBg="1"/>
      <p:bldP spid="85015" grpId="0" animBg="1"/>
      <p:bldP spid="8501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D0C9D8DB-42D3-420A-A9DE-28DC012CFAE4}" type="datetime5">
              <a:rPr lang="en-US" smtClean="0"/>
              <a:t>15-Oct-22</a:t>
            </a:fld>
            <a:endParaRPr lang="en-US" smtClean="0"/>
          </a:p>
        </p:txBody>
      </p:sp>
      <p:sp>
        <p:nvSpPr>
          <p:cNvPr id="1843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OO Design</a:t>
            </a:r>
          </a:p>
        </p:txBody>
      </p:sp>
      <p:sp>
        <p:nvSpPr>
          <p:cNvPr id="1843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0419AF4-957A-4243-8976-A05EE6DBE869}" type="slidenum">
              <a:rPr lang="en-US" smtClean="0"/>
              <a:pPr/>
              <a:t>59</a:t>
            </a:fld>
            <a:endParaRPr lang="en-US" smtClean="0"/>
          </a:p>
        </p:txBody>
      </p:sp>
      <p:sp>
        <p:nvSpPr>
          <p:cNvPr id="184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sz="3600" smtClean="0"/>
              <a:t>Collaboration diagram</a:t>
            </a:r>
            <a:r>
              <a:rPr kumimoji="1" lang="en-US" sz="4000" smtClean="0"/>
              <a:t>:</a:t>
            </a:r>
            <a:r>
              <a:rPr kumimoji="1" lang="en-US" smtClean="0"/>
              <a:t> </a:t>
            </a:r>
            <a:r>
              <a:rPr kumimoji="1" lang="en-US" sz="3200" smtClean="0"/>
              <a:t>makepayment()</a:t>
            </a:r>
            <a:endParaRPr kumimoji="1" lang="en-US" smtClean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505200" y="3238500"/>
            <a:ext cx="5213350" cy="617538"/>
            <a:chOff x="2208" y="2040"/>
            <a:chExt cx="3284" cy="389"/>
          </a:xfrm>
        </p:grpSpPr>
        <p:sp>
          <p:nvSpPr>
            <p:cNvPr id="18472" name="Text Box 4"/>
            <p:cNvSpPr txBox="1">
              <a:spLocks noChangeArrowheads="1"/>
            </p:cNvSpPr>
            <p:nvPr/>
          </p:nvSpPr>
          <p:spPr bwMode="auto">
            <a:xfrm>
              <a:off x="2208" y="2040"/>
              <a:ext cx="760" cy="389"/>
            </a:xfrm>
            <a:prstGeom prst="rect">
              <a:avLst/>
            </a:prstGeom>
            <a:noFill/>
            <a:ln w="38100" cap="sq">
              <a:solidFill>
                <a:srgbClr val="EFA717"/>
              </a:solidFill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3200" u="sng">
                  <a:solidFill>
                    <a:schemeClr val="hlink"/>
                  </a:solidFill>
                  <a:latin typeface="Times New Roman" pitchFamily="18" charset="0"/>
                </a:rPr>
                <a:t>:</a:t>
              </a:r>
              <a:r>
                <a:rPr lang="en-US" sz="2800" u="sng">
                  <a:solidFill>
                    <a:schemeClr val="hlink"/>
                  </a:solidFill>
                  <a:latin typeface="Times New Roman" pitchFamily="18" charset="0"/>
                </a:rPr>
                <a:t>POST</a:t>
              </a:r>
              <a:endParaRPr lang="en-US" sz="3200">
                <a:solidFill>
                  <a:schemeClr val="hlink"/>
                </a:solidFill>
                <a:latin typeface="Times New Roman" pitchFamily="18" charset="0"/>
              </a:endParaRPr>
            </a:p>
          </p:txBody>
        </p:sp>
        <p:sp>
          <p:nvSpPr>
            <p:cNvPr id="18473" name="Text Box 5"/>
            <p:cNvSpPr txBox="1">
              <a:spLocks noChangeArrowheads="1"/>
            </p:cNvSpPr>
            <p:nvPr/>
          </p:nvSpPr>
          <p:spPr bwMode="auto">
            <a:xfrm>
              <a:off x="4896" y="2040"/>
              <a:ext cx="596" cy="389"/>
            </a:xfrm>
            <a:prstGeom prst="rect">
              <a:avLst/>
            </a:prstGeom>
            <a:noFill/>
            <a:ln w="38100" cap="sq">
              <a:solidFill>
                <a:srgbClr val="EFA717"/>
              </a:solidFill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3200" u="sng">
                  <a:solidFill>
                    <a:schemeClr val="hlink"/>
                  </a:solidFill>
                  <a:latin typeface="Times New Roman" pitchFamily="18" charset="0"/>
                </a:rPr>
                <a:t>:</a:t>
              </a:r>
              <a:r>
                <a:rPr lang="en-US" sz="2800" u="sng">
                  <a:solidFill>
                    <a:schemeClr val="hlink"/>
                  </a:solidFill>
                  <a:latin typeface="Times New Roman" pitchFamily="18" charset="0"/>
                </a:rPr>
                <a:t>Sale</a:t>
              </a:r>
              <a:endParaRPr lang="en-US" sz="3200">
                <a:solidFill>
                  <a:schemeClr val="hlink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0" y="2819400"/>
            <a:ext cx="3505200" cy="728663"/>
            <a:chOff x="0" y="1776"/>
            <a:chExt cx="2208" cy="459"/>
          </a:xfrm>
        </p:grpSpPr>
        <p:sp>
          <p:nvSpPr>
            <p:cNvPr id="18468" name="Line 7"/>
            <p:cNvSpPr>
              <a:spLocks noChangeShapeType="1"/>
            </p:cNvSpPr>
            <p:nvPr/>
          </p:nvSpPr>
          <p:spPr bwMode="auto">
            <a:xfrm>
              <a:off x="576" y="2235"/>
              <a:ext cx="1632" cy="0"/>
            </a:xfrm>
            <a:prstGeom prst="line">
              <a:avLst/>
            </a:prstGeom>
            <a:noFill/>
            <a:ln w="28575" cap="sq">
              <a:solidFill>
                <a:schemeClr val="folHlink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8469" name="Group 8"/>
            <p:cNvGrpSpPr>
              <a:grpSpLocks/>
            </p:cNvGrpSpPr>
            <p:nvPr/>
          </p:nvGrpSpPr>
          <p:grpSpPr bwMode="auto">
            <a:xfrm>
              <a:off x="0" y="1776"/>
              <a:ext cx="2208" cy="250"/>
              <a:chOff x="0" y="1776"/>
              <a:chExt cx="2208" cy="250"/>
            </a:xfrm>
          </p:grpSpPr>
          <p:sp>
            <p:nvSpPr>
              <p:cNvPr id="18470" name="Text Box 9"/>
              <p:cNvSpPr txBox="1">
                <a:spLocks noChangeArrowheads="1"/>
              </p:cNvSpPr>
              <p:nvPr/>
            </p:nvSpPr>
            <p:spPr bwMode="auto">
              <a:xfrm>
                <a:off x="0" y="1776"/>
                <a:ext cx="2015" cy="250"/>
              </a:xfrm>
              <a:prstGeom prst="rect">
                <a:avLst/>
              </a:prstGeom>
              <a:noFill/>
              <a:ln w="28575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r>
                  <a:rPr lang="en-US" sz="2000">
                    <a:solidFill>
                      <a:srgbClr val="890FF7"/>
                    </a:solidFill>
                    <a:latin typeface="Times New Roman" pitchFamily="18" charset="0"/>
                  </a:rPr>
                  <a:t>makePayment(cashTendered)</a:t>
                </a:r>
              </a:p>
            </p:txBody>
          </p:sp>
          <p:sp>
            <p:nvSpPr>
              <p:cNvPr id="18471" name="Line 10"/>
              <p:cNvSpPr>
                <a:spLocks noChangeShapeType="1"/>
              </p:cNvSpPr>
              <p:nvPr/>
            </p:nvSpPr>
            <p:spPr bwMode="auto">
              <a:xfrm>
                <a:off x="1968" y="1968"/>
                <a:ext cx="240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4267200" y="2743200"/>
            <a:ext cx="3810000" cy="804863"/>
            <a:chOff x="2688" y="1728"/>
            <a:chExt cx="2400" cy="507"/>
          </a:xfrm>
        </p:grpSpPr>
        <p:sp>
          <p:nvSpPr>
            <p:cNvPr id="18465" name="Line 12"/>
            <p:cNvSpPr>
              <a:spLocks noChangeShapeType="1"/>
            </p:cNvSpPr>
            <p:nvPr/>
          </p:nvSpPr>
          <p:spPr bwMode="auto">
            <a:xfrm>
              <a:off x="2976" y="2235"/>
              <a:ext cx="1920" cy="0"/>
            </a:xfrm>
            <a:prstGeom prst="line">
              <a:avLst/>
            </a:prstGeom>
            <a:noFill/>
            <a:ln w="28575" cap="sq">
              <a:solidFill>
                <a:schemeClr val="folHlink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6" name="Text Box 13"/>
            <p:cNvSpPr txBox="1">
              <a:spLocks noChangeArrowheads="1"/>
            </p:cNvSpPr>
            <p:nvPr/>
          </p:nvSpPr>
          <p:spPr bwMode="auto">
            <a:xfrm>
              <a:off x="2688" y="1728"/>
              <a:ext cx="2179" cy="250"/>
            </a:xfrm>
            <a:prstGeom prst="rect">
              <a:avLst/>
            </a:prstGeom>
            <a:noFill/>
            <a:ln w="28575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rgbClr val="890FF7"/>
                  </a:solidFill>
                  <a:latin typeface="Times New Roman" pitchFamily="18" charset="0"/>
                </a:rPr>
                <a:t>1: makePayment(cashTendered)</a:t>
              </a:r>
            </a:p>
          </p:txBody>
        </p:sp>
        <p:sp>
          <p:nvSpPr>
            <p:cNvPr id="18467" name="Line 14"/>
            <p:cNvSpPr>
              <a:spLocks noChangeShapeType="1"/>
            </p:cNvSpPr>
            <p:nvPr/>
          </p:nvSpPr>
          <p:spPr bwMode="auto">
            <a:xfrm>
              <a:off x="4848" y="1872"/>
              <a:ext cx="24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9407" name="Text Box 15"/>
          <p:cNvSpPr txBox="1">
            <a:spLocks noChangeArrowheads="1"/>
          </p:cNvSpPr>
          <p:nvPr/>
        </p:nvSpPr>
        <p:spPr bwMode="auto">
          <a:xfrm>
            <a:off x="7391400" y="5029200"/>
            <a:ext cx="1577975" cy="617538"/>
          </a:xfrm>
          <a:prstGeom prst="rect">
            <a:avLst/>
          </a:prstGeom>
          <a:noFill/>
          <a:ln w="38100" cap="sq">
            <a:solidFill>
              <a:srgbClr val="EFA717"/>
            </a:solidFill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sz="3200" u="sng">
                <a:solidFill>
                  <a:schemeClr val="hlink"/>
                </a:solidFill>
                <a:latin typeface="Times New Roman" pitchFamily="18" charset="0"/>
              </a:rPr>
              <a:t>:</a:t>
            </a:r>
            <a:r>
              <a:rPr lang="en-US" sz="2800" u="sng">
                <a:solidFill>
                  <a:schemeClr val="hlink"/>
                </a:solidFill>
                <a:latin typeface="Times New Roman" pitchFamily="18" charset="0"/>
              </a:rPr>
              <a:t>Payment</a:t>
            </a:r>
            <a:endParaRPr lang="en-US" sz="3200">
              <a:solidFill>
                <a:schemeClr val="hlink"/>
              </a:solidFill>
              <a:latin typeface="Times New Roman" pitchFamily="18" charset="0"/>
            </a:endParaRPr>
          </a:p>
        </p:txBody>
      </p:sp>
      <p:grpSp>
        <p:nvGrpSpPr>
          <p:cNvPr id="6" name="Group 16"/>
          <p:cNvGrpSpPr>
            <a:grpSpLocks/>
          </p:cNvGrpSpPr>
          <p:nvPr/>
        </p:nvGrpSpPr>
        <p:grpSpPr bwMode="auto">
          <a:xfrm>
            <a:off x="5257800" y="3886200"/>
            <a:ext cx="3200400" cy="1143000"/>
            <a:chOff x="3312" y="2448"/>
            <a:chExt cx="2016" cy="720"/>
          </a:xfrm>
        </p:grpSpPr>
        <p:sp>
          <p:nvSpPr>
            <p:cNvPr id="18461" name="Line 17"/>
            <p:cNvSpPr>
              <a:spLocks noChangeShapeType="1"/>
            </p:cNvSpPr>
            <p:nvPr/>
          </p:nvSpPr>
          <p:spPr bwMode="auto">
            <a:xfrm>
              <a:off x="5232" y="2448"/>
              <a:ext cx="0" cy="720"/>
            </a:xfrm>
            <a:prstGeom prst="line">
              <a:avLst/>
            </a:prstGeom>
            <a:noFill/>
            <a:ln w="28575" cap="sq">
              <a:solidFill>
                <a:schemeClr val="folHlink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8462" name="Group 18"/>
            <p:cNvGrpSpPr>
              <a:grpSpLocks/>
            </p:cNvGrpSpPr>
            <p:nvPr/>
          </p:nvGrpSpPr>
          <p:grpSpPr bwMode="auto">
            <a:xfrm>
              <a:off x="3312" y="2640"/>
              <a:ext cx="2016" cy="250"/>
              <a:chOff x="3312" y="2640"/>
              <a:chExt cx="2016" cy="250"/>
            </a:xfrm>
          </p:grpSpPr>
          <p:sp>
            <p:nvSpPr>
              <p:cNvPr id="18463" name="Text Box 19"/>
              <p:cNvSpPr txBox="1">
                <a:spLocks noChangeArrowheads="1"/>
              </p:cNvSpPr>
              <p:nvPr/>
            </p:nvSpPr>
            <p:spPr bwMode="auto">
              <a:xfrm>
                <a:off x="3312" y="2640"/>
                <a:ext cx="1775" cy="250"/>
              </a:xfrm>
              <a:prstGeom prst="rect">
                <a:avLst/>
              </a:prstGeom>
              <a:noFill/>
              <a:ln w="28575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r>
                  <a:rPr lang="en-US" sz="2000">
                    <a:solidFill>
                      <a:srgbClr val="890FF7"/>
                    </a:solidFill>
                    <a:latin typeface="Times New Roman" pitchFamily="18" charset="0"/>
                  </a:rPr>
                  <a:t>1.1: create(cashTendered)</a:t>
                </a:r>
              </a:p>
            </p:txBody>
          </p:sp>
          <p:sp>
            <p:nvSpPr>
              <p:cNvPr id="18464" name="Line 20"/>
              <p:cNvSpPr>
                <a:spLocks noChangeShapeType="1"/>
              </p:cNvSpPr>
              <p:nvPr/>
            </p:nvSpPr>
            <p:spPr bwMode="auto">
              <a:xfrm>
                <a:off x="5328" y="2688"/>
                <a:ext cx="0" cy="19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8" name="Group 21"/>
          <p:cNvGrpSpPr>
            <a:grpSpLocks/>
          </p:cNvGrpSpPr>
          <p:nvPr/>
        </p:nvGrpSpPr>
        <p:grpSpPr bwMode="auto">
          <a:xfrm>
            <a:off x="1447800" y="1981200"/>
            <a:ext cx="2590800" cy="1066800"/>
            <a:chOff x="912" y="1248"/>
            <a:chExt cx="1632" cy="672"/>
          </a:xfrm>
        </p:grpSpPr>
        <p:sp>
          <p:nvSpPr>
            <p:cNvPr id="18459" name="AutoShape 22"/>
            <p:cNvSpPr>
              <a:spLocks noChangeArrowheads="1"/>
            </p:cNvSpPr>
            <p:nvPr/>
          </p:nvSpPr>
          <p:spPr bwMode="auto">
            <a:xfrm flipV="1">
              <a:off x="912" y="1248"/>
              <a:ext cx="1632" cy="288"/>
            </a:xfrm>
            <a:prstGeom prst="foldedCorner">
              <a:avLst>
                <a:gd name="adj" fmla="val 13972"/>
              </a:avLst>
            </a:prstGeom>
            <a:solidFill>
              <a:srgbClr val="DDDDDD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rot="10800000" wrap="none" anchor="ctr"/>
            <a:lstStyle/>
            <a:p>
              <a:pPr algn="ctr"/>
              <a:r>
                <a:rPr lang="en-US" sz="2000">
                  <a:solidFill>
                    <a:srgbClr val="890FF7"/>
                  </a:solidFill>
                  <a:latin typeface="Times New Roman" pitchFamily="18" charset="0"/>
                </a:rPr>
                <a:t>direction of message</a:t>
              </a:r>
              <a:endParaRPr lang="en-US" sz="3200">
                <a:solidFill>
                  <a:srgbClr val="DDDDDD"/>
                </a:solidFill>
                <a:latin typeface="Times New Roman" pitchFamily="18" charset="0"/>
              </a:endParaRPr>
            </a:p>
          </p:txBody>
        </p:sp>
        <p:sp>
          <p:nvSpPr>
            <p:cNvPr id="18460" name="Line 23"/>
            <p:cNvSpPr>
              <a:spLocks noChangeShapeType="1"/>
            </p:cNvSpPr>
            <p:nvPr/>
          </p:nvSpPr>
          <p:spPr bwMode="auto">
            <a:xfrm flipH="1">
              <a:off x="2160" y="1632"/>
              <a:ext cx="96" cy="288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prstDash val="sysDot"/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" name="Group 24"/>
          <p:cNvGrpSpPr>
            <a:grpSpLocks/>
          </p:cNvGrpSpPr>
          <p:nvPr/>
        </p:nvGrpSpPr>
        <p:grpSpPr bwMode="auto">
          <a:xfrm>
            <a:off x="4572000" y="1981200"/>
            <a:ext cx="3733800" cy="838200"/>
            <a:chOff x="2880" y="1248"/>
            <a:chExt cx="2352" cy="528"/>
          </a:xfrm>
        </p:grpSpPr>
        <p:sp>
          <p:nvSpPr>
            <p:cNvPr id="18457" name="AutoShape 25"/>
            <p:cNvSpPr>
              <a:spLocks noChangeArrowheads="1"/>
            </p:cNvSpPr>
            <p:nvPr/>
          </p:nvSpPr>
          <p:spPr bwMode="auto">
            <a:xfrm flipV="1">
              <a:off x="3600" y="1248"/>
              <a:ext cx="1632" cy="288"/>
            </a:xfrm>
            <a:prstGeom prst="foldedCorner">
              <a:avLst>
                <a:gd name="adj" fmla="val 12500"/>
              </a:avLst>
            </a:prstGeom>
            <a:solidFill>
              <a:srgbClr val="DDDDDD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rot="10800000" wrap="none" anchor="ctr"/>
            <a:lstStyle/>
            <a:p>
              <a:pPr algn="ctr"/>
              <a:r>
                <a:rPr lang="en-US" sz="2000">
                  <a:solidFill>
                    <a:srgbClr val="890FF7"/>
                  </a:solidFill>
                  <a:latin typeface="Times New Roman" pitchFamily="18" charset="0"/>
                </a:rPr>
                <a:t>first internal message</a:t>
              </a:r>
              <a:endParaRPr lang="en-US" sz="3200">
                <a:solidFill>
                  <a:srgbClr val="DDDDDD"/>
                </a:solidFill>
                <a:latin typeface="Times New Roman" pitchFamily="18" charset="0"/>
              </a:endParaRPr>
            </a:p>
          </p:txBody>
        </p:sp>
        <p:sp>
          <p:nvSpPr>
            <p:cNvPr id="18458" name="Line 26"/>
            <p:cNvSpPr>
              <a:spLocks noChangeShapeType="1"/>
            </p:cNvSpPr>
            <p:nvPr/>
          </p:nvSpPr>
          <p:spPr bwMode="auto">
            <a:xfrm flipH="1">
              <a:off x="2880" y="1536"/>
              <a:ext cx="1152" cy="24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prstDash val="sysDot"/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" name="Group 27"/>
          <p:cNvGrpSpPr>
            <a:grpSpLocks/>
          </p:cNvGrpSpPr>
          <p:nvPr/>
        </p:nvGrpSpPr>
        <p:grpSpPr bwMode="auto">
          <a:xfrm>
            <a:off x="4953000" y="4572000"/>
            <a:ext cx="1828800" cy="1600200"/>
            <a:chOff x="3120" y="2880"/>
            <a:chExt cx="1152" cy="1008"/>
          </a:xfrm>
        </p:grpSpPr>
        <p:sp>
          <p:nvSpPr>
            <p:cNvPr id="18455" name="AutoShape 28"/>
            <p:cNvSpPr>
              <a:spLocks noChangeArrowheads="1"/>
            </p:cNvSpPr>
            <p:nvPr/>
          </p:nvSpPr>
          <p:spPr bwMode="auto">
            <a:xfrm flipV="1">
              <a:off x="3120" y="3600"/>
              <a:ext cx="1104" cy="288"/>
            </a:xfrm>
            <a:prstGeom prst="foldedCorner">
              <a:avLst>
                <a:gd name="adj" fmla="val 12500"/>
              </a:avLst>
            </a:prstGeom>
            <a:solidFill>
              <a:srgbClr val="DDDDDD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rot="10800000" wrap="none" anchor="ctr"/>
            <a:lstStyle/>
            <a:p>
              <a:pPr algn="ctr"/>
              <a:r>
                <a:rPr lang="en-US" sz="2000">
                  <a:solidFill>
                    <a:srgbClr val="890FF7"/>
                  </a:solidFill>
                  <a:latin typeface="Times New Roman" pitchFamily="18" charset="0"/>
                </a:rPr>
                <a:t>parameter</a:t>
              </a:r>
              <a:endParaRPr lang="en-US" sz="3200">
                <a:solidFill>
                  <a:srgbClr val="DDDDDD"/>
                </a:solidFill>
                <a:latin typeface="Times New Roman" pitchFamily="18" charset="0"/>
              </a:endParaRPr>
            </a:p>
          </p:txBody>
        </p:sp>
        <p:sp>
          <p:nvSpPr>
            <p:cNvPr id="18456" name="Line 29"/>
            <p:cNvSpPr>
              <a:spLocks noChangeShapeType="1"/>
            </p:cNvSpPr>
            <p:nvPr/>
          </p:nvSpPr>
          <p:spPr bwMode="auto">
            <a:xfrm flipH="1">
              <a:off x="3648" y="2880"/>
              <a:ext cx="624" cy="720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" name="Group 30"/>
          <p:cNvGrpSpPr>
            <a:grpSpLocks/>
          </p:cNvGrpSpPr>
          <p:nvPr/>
        </p:nvGrpSpPr>
        <p:grpSpPr bwMode="auto">
          <a:xfrm>
            <a:off x="1066800" y="3962400"/>
            <a:ext cx="2819400" cy="1524000"/>
            <a:chOff x="672" y="2496"/>
            <a:chExt cx="1776" cy="960"/>
          </a:xfrm>
        </p:grpSpPr>
        <p:sp>
          <p:nvSpPr>
            <p:cNvPr id="18453" name="AutoShape 31"/>
            <p:cNvSpPr>
              <a:spLocks noChangeArrowheads="1"/>
            </p:cNvSpPr>
            <p:nvPr/>
          </p:nvSpPr>
          <p:spPr bwMode="auto">
            <a:xfrm flipV="1">
              <a:off x="672" y="3168"/>
              <a:ext cx="1392" cy="288"/>
            </a:xfrm>
            <a:prstGeom prst="foldedCorner">
              <a:avLst>
                <a:gd name="adj" fmla="val 12500"/>
              </a:avLst>
            </a:prstGeom>
            <a:solidFill>
              <a:srgbClr val="DDDDDD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rot="10800000" wrap="none" anchor="ctr"/>
            <a:lstStyle/>
            <a:p>
              <a:pPr algn="ctr"/>
              <a:r>
                <a:rPr lang="en-US" sz="2000">
                  <a:solidFill>
                    <a:srgbClr val="890FF7"/>
                  </a:solidFill>
                  <a:latin typeface="Times New Roman" pitchFamily="18" charset="0"/>
                </a:rPr>
                <a:t>instance of a class</a:t>
              </a:r>
              <a:endParaRPr lang="en-US" sz="3200">
                <a:solidFill>
                  <a:srgbClr val="DDDDDD"/>
                </a:solidFill>
                <a:latin typeface="Times New Roman" pitchFamily="18" charset="0"/>
              </a:endParaRPr>
            </a:p>
          </p:txBody>
        </p:sp>
        <p:sp>
          <p:nvSpPr>
            <p:cNvPr id="18454" name="Line 32"/>
            <p:cNvSpPr>
              <a:spLocks noChangeShapeType="1"/>
            </p:cNvSpPr>
            <p:nvPr/>
          </p:nvSpPr>
          <p:spPr bwMode="auto">
            <a:xfrm flipH="1">
              <a:off x="1680" y="2496"/>
              <a:ext cx="768" cy="672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prstDash val="sysDot"/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2" name="Group 33"/>
          <p:cNvGrpSpPr>
            <a:grpSpLocks/>
          </p:cNvGrpSpPr>
          <p:nvPr/>
        </p:nvGrpSpPr>
        <p:grpSpPr bwMode="auto">
          <a:xfrm>
            <a:off x="3505200" y="3657600"/>
            <a:ext cx="2057400" cy="1600200"/>
            <a:chOff x="2208" y="2304"/>
            <a:chExt cx="1296" cy="1008"/>
          </a:xfrm>
        </p:grpSpPr>
        <p:sp>
          <p:nvSpPr>
            <p:cNvPr id="18451" name="AutoShape 34"/>
            <p:cNvSpPr>
              <a:spLocks noChangeArrowheads="1"/>
            </p:cNvSpPr>
            <p:nvPr/>
          </p:nvSpPr>
          <p:spPr bwMode="auto">
            <a:xfrm flipV="1">
              <a:off x="2208" y="3024"/>
              <a:ext cx="1008" cy="288"/>
            </a:xfrm>
            <a:prstGeom prst="foldedCorner">
              <a:avLst>
                <a:gd name="adj" fmla="val 12500"/>
              </a:avLst>
            </a:prstGeom>
            <a:solidFill>
              <a:srgbClr val="DDDDDD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rot="10800000" wrap="none" anchor="ctr"/>
            <a:lstStyle/>
            <a:p>
              <a:pPr algn="ctr"/>
              <a:r>
                <a:rPr lang="en-US" sz="2000">
                  <a:solidFill>
                    <a:srgbClr val="890FF7"/>
                  </a:solidFill>
                  <a:latin typeface="Times New Roman" pitchFamily="18" charset="0"/>
                </a:rPr>
                <a:t>link line</a:t>
              </a:r>
              <a:endParaRPr lang="en-US" sz="3200">
                <a:solidFill>
                  <a:srgbClr val="DDDDDD"/>
                </a:solidFill>
                <a:latin typeface="Times New Roman" pitchFamily="18" charset="0"/>
              </a:endParaRPr>
            </a:p>
          </p:txBody>
        </p:sp>
        <p:sp>
          <p:nvSpPr>
            <p:cNvPr id="18452" name="Line 35"/>
            <p:cNvSpPr>
              <a:spLocks noChangeShapeType="1"/>
            </p:cNvSpPr>
            <p:nvPr/>
          </p:nvSpPr>
          <p:spPr bwMode="auto">
            <a:xfrm flipH="1">
              <a:off x="2928" y="2304"/>
              <a:ext cx="576" cy="720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3" name="Group 36"/>
          <p:cNvGrpSpPr>
            <a:grpSpLocks/>
          </p:cNvGrpSpPr>
          <p:nvPr/>
        </p:nvGrpSpPr>
        <p:grpSpPr bwMode="auto">
          <a:xfrm>
            <a:off x="381000" y="3352800"/>
            <a:ext cx="1828800" cy="1295400"/>
            <a:chOff x="240" y="2112"/>
            <a:chExt cx="1152" cy="816"/>
          </a:xfrm>
        </p:grpSpPr>
        <p:sp>
          <p:nvSpPr>
            <p:cNvPr id="18449" name="AutoShape 37"/>
            <p:cNvSpPr>
              <a:spLocks noChangeArrowheads="1"/>
            </p:cNvSpPr>
            <p:nvPr/>
          </p:nvSpPr>
          <p:spPr bwMode="auto">
            <a:xfrm flipV="1">
              <a:off x="240" y="2640"/>
              <a:ext cx="1152" cy="288"/>
            </a:xfrm>
            <a:prstGeom prst="foldedCorner">
              <a:avLst>
                <a:gd name="adj" fmla="val 12500"/>
              </a:avLst>
            </a:prstGeom>
            <a:solidFill>
              <a:srgbClr val="DDDDDD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rot="10800000" wrap="none" anchor="ctr"/>
            <a:lstStyle/>
            <a:p>
              <a:pPr algn="ctr"/>
              <a:r>
                <a:rPr lang="en-US" sz="2000">
                  <a:solidFill>
                    <a:srgbClr val="890FF7"/>
                  </a:solidFill>
                  <a:latin typeface="Times New Roman" pitchFamily="18" charset="0"/>
                </a:rPr>
                <a:t>first message</a:t>
              </a:r>
              <a:endParaRPr lang="en-US" sz="3200">
                <a:solidFill>
                  <a:srgbClr val="DDDDDD"/>
                </a:solidFill>
                <a:latin typeface="Times New Roman" pitchFamily="18" charset="0"/>
              </a:endParaRPr>
            </a:p>
          </p:txBody>
        </p:sp>
        <p:sp>
          <p:nvSpPr>
            <p:cNvPr id="18450" name="Line 38"/>
            <p:cNvSpPr>
              <a:spLocks noChangeShapeType="1"/>
            </p:cNvSpPr>
            <p:nvPr/>
          </p:nvSpPr>
          <p:spPr bwMode="auto">
            <a:xfrm>
              <a:off x="432" y="2112"/>
              <a:ext cx="192" cy="528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prstDash val="sysDot"/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079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59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07" grpId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altLang="en-US" smtClean="0"/>
              <a:t>System Sequence Diagram [2]</a:t>
            </a:r>
          </a:p>
        </p:txBody>
      </p:sp>
      <p:sp>
        <p:nvSpPr>
          <p:cNvPr id="12291" name="Date Placeholder 3"/>
          <p:cNvSpPr>
            <a:spLocks noGrp="1"/>
          </p:cNvSpPr>
          <p:nvPr>
            <p:ph type="dt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5258E20-F934-4C37-A454-566477825A69}" type="datetime5">
              <a:rPr lang="en-US" smtClean="0"/>
              <a:t>15-Oct-22</a:t>
            </a:fld>
            <a:endParaRPr lang="en-US"/>
          </a:p>
        </p:txBody>
      </p:sp>
      <p:sp>
        <p:nvSpPr>
          <p:cNvPr id="12292" name="Footer Placeholder 4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OOAD          </a:t>
            </a:r>
          </a:p>
        </p:txBody>
      </p:sp>
      <p:sp>
        <p:nvSpPr>
          <p:cNvPr id="12293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4245F51-1251-4B8C-B454-82F33F586BB9}" type="slidenum">
              <a:rPr lang="en-US" altLang="en-US" sz="1400">
                <a:solidFill>
                  <a:schemeClr val="tx2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en-US" sz="1400">
              <a:solidFill>
                <a:schemeClr val="tx2"/>
              </a:solidFill>
            </a:endParaRPr>
          </a:p>
        </p:txBody>
      </p:sp>
      <p:sp>
        <p:nvSpPr>
          <p:cNvPr id="4403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533400" y="2057400"/>
            <a:ext cx="8218488" cy="954088"/>
          </a:xfrm>
        </p:spPr>
        <p:txBody>
          <a:bodyPr/>
          <a:lstStyle/>
          <a:p>
            <a:pPr eaLnBrk="1" hangingPunct="1"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400" smtClean="0"/>
              <a:t> SSD Shows for a particular scenario of a use case, the events that external actors generate, their order and inter-system events</a:t>
            </a:r>
          </a:p>
        </p:txBody>
      </p:sp>
      <p:sp>
        <p:nvSpPr>
          <p:cNvPr id="44036" name="Rectangle 4"/>
          <p:cNvSpPr>
            <a:spLocks noChangeArrowheads="1"/>
          </p:cNvSpPr>
          <p:nvPr/>
        </p:nvSpPr>
        <p:spPr bwMode="auto">
          <a:xfrm>
            <a:off x="457200" y="3352800"/>
            <a:ext cx="8458200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kumimoji="1" lang="en-US" altLang="en-US" sz="2400"/>
              <a:t>A scenario of a use case is a particular instance or realized path</a:t>
            </a:r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457200" y="4495800"/>
            <a:ext cx="838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kumimoji="1" lang="en-US" altLang="en-US" sz="2400"/>
              <a:t>Should be done for a typical course of events of the use case (usually for the most interesting ones)</a:t>
            </a:r>
          </a:p>
        </p:txBody>
      </p:sp>
    </p:spTree>
    <p:extLst>
      <p:ext uri="{BB962C8B-B14F-4D97-AF65-F5344CB8AC3E}">
        <p14:creationId xmlns:p14="http://schemas.microsoft.com/office/powerpoint/2010/main" val="255280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 autoUpdateAnimBg="0"/>
      <p:bldP spid="44036" grpId="0" autoUpdateAnimBg="0"/>
      <p:bldP spid="44037" grpId="0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15F76DE-E39A-46A9-A0C3-25D3AC34131E}" type="datetime5">
              <a:rPr lang="en-US" smtClean="0"/>
              <a:t>15-Oct-22</a:t>
            </a:fld>
            <a:endParaRPr lang="en-US" smtClean="0"/>
          </a:p>
        </p:txBody>
      </p:sp>
      <p:sp>
        <p:nvSpPr>
          <p:cNvPr id="19459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OO Design</a:t>
            </a:r>
          </a:p>
        </p:txBody>
      </p:sp>
      <p:sp>
        <p:nvSpPr>
          <p:cNvPr id="1946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802C696-05E9-4F28-9555-8D172D59E36B}" type="slidenum">
              <a:rPr lang="en-US" smtClean="0"/>
              <a:pPr/>
              <a:t>60</a:t>
            </a:fld>
            <a:endParaRPr lang="en-US" smtClean="0"/>
          </a:p>
        </p:txBody>
      </p:sp>
      <p:sp>
        <p:nvSpPr>
          <p:cNvPr id="19461" name="Text Box 2"/>
          <p:cNvSpPr txBox="1">
            <a:spLocks noChangeArrowheads="1"/>
          </p:cNvSpPr>
          <p:nvPr/>
        </p:nvSpPr>
        <p:spPr bwMode="auto">
          <a:xfrm>
            <a:off x="6553200" y="5562600"/>
            <a:ext cx="2001838" cy="3667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>
                <a:latin typeface="Verdana" pitchFamily="34" charset="0"/>
              </a:rPr>
              <a:t>[Larman, 2002]</a:t>
            </a:r>
          </a:p>
        </p:txBody>
      </p:sp>
      <p:pic>
        <p:nvPicPr>
          <p:cNvPr id="19462" name="Picture 3" descr="fig15_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133600"/>
            <a:ext cx="9144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/>
              <a:t>Example SD: makePayment</a:t>
            </a:r>
          </a:p>
        </p:txBody>
      </p:sp>
    </p:spTree>
    <p:extLst>
      <p:ext uri="{BB962C8B-B14F-4D97-AF65-F5344CB8AC3E}">
        <p14:creationId xmlns:p14="http://schemas.microsoft.com/office/powerpoint/2010/main" val="173464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8C0F9-AC41-4F39-B9E3-43397CADE3C2}" type="datetime5">
              <a:rPr lang="en-US" altLang="en-US" smtClean="0"/>
              <a:t>15-Oct-22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OO Design</a:t>
            </a: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3C801-7EC5-41CC-8F74-E44FFD0E68D2}" type="slidenum">
              <a:rPr lang="en-US" altLang="en-US"/>
              <a:pPr/>
              <a:t>61</a:t>
            </a:fld>
            <a:endParaRPr lang="en-US" altLang="en-US"/>
          </a:p>
        </p:txBody>
      </p:sp>
      <p:sp>
        <p:nvSpPr>
          <p:cNvPr id="3594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680450" cy="723900"/>
          </a:xfrm>
        </p:spPr>
        <p:txBody>
          <a:bodyPr>
            <a:normAutofit fontScale="90000"/>
          </a:bodyPr>
          <a:lstStyle/>
          <a:p>
            <a:r>
              <a:rPr lang="en-US" altLang="en-US" sz="4400"/>
              <a:t>Interaction Diagrams</a:t>
            </a:r>
          </a:p>
        </p:txBody>
      </p:sp>
      <p:sp>
        <p:nvSpPr>
          <p:cNvPr id="359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3598863"/>
            <a:ext cx="8229600" cy="2187575"/>
          </a:xfrm>
        </p:spPr>
        <p:txBody>
          <a:bodyPr/>
          <a:lstStyle/>
          <a:p>
            <a:r>
              <a:rPr lang="en-US" altLang="en-US" sz="2000">
                <a:solidFill>
                  <a:schemeClr val="tx2"/>
                </a:solidFill>
              </a:rPr>
              <a:t>Sequence diagram</a:t>
            </a:r>
          </a:p>
          <a:p>
            <a:pPr lvl="1"/>
            <a:r>
              <a:rPr lang="en-US" altLang="en-US" sz="1800"/>
              <a:t>Emphasizes </a:t>
            </a:r>
            <a:r>
              <a:rPr lang="en-US" altLang="en-US" sz="1800">
                <a:solidFill>
                  <a:srgbClr val="0000FF"/>
                </a:solidFill>
              </a:rPr>
              <a:t>time ordering</a:t>
            </a:r>
            <a:r>
              <a:rPr lang="en-US" altLang="en-US" sz="1800"/>
              <a:t> of messages.</a:t>
            </a:r>
          </a:p>
          <a:p>
            <a:pPr lvl="1"/>
            <a:r>
              <a:rPr lang="en-US" altLang="en-US" sz="1800"/>
              <a:t>Depicts the lifeline of objects.</a:t>
            </a:r>
          </a:p>
          <a:p>
            <a:r>
              <a:rPr lang="en-US" altLang="en-US" sz="2000">
                <a:solidFill>
                  <a:schemeClr val="tx2"/>
                </a:solidFill>
              </a:rPr>
              <a:t>Collaboration diagram</a:t>
            </a:r>
          </a:p>
          <a:p>
            <a:pPr lvl="1"/>
            <a:r>
              <a:rPr lang="en-US" altLang="en-US" sz="1800"/>
              <a:t>Emphasizes </a:t>
            </a:r>
            <a:r>
              <a:rPr lang="en-US" altLang="en-US" sz="1800">
                <a:solidFill>
                  <a:srgbClr val="0000FF"/>
                </a:solidFill>
              </a:rPr>
              <a:t>structural organization</a:t>
            </a:r>
            <a:r>
              <a:rPr lang="en-US" altLang="en-US" sz="1800"/>
              <a:t>.</a:t>
            </a:r>
          </a:p>
          <a:p>
            <a:pPr lvl="1"/>
            <a:r>
              <a:rPr lang="en-US" altLang="en-US" sz="1800"/>
              <a:t>Potentially easier to model complex interactions.</a:t>
            </a:r>
          </a:p>
        </p:txBody>
      </p:sp>
      <p:sp>
        <p:nvSpPr>
          <p:cNvPr id="359428" name="Text Box 4"/>
          <p:cNvSpPr txBox="1">
            <a:spLocks noChangeArrowheads="1"/>
          </p:cNvSpPr>
          <p:nvPr/>
        </p:nvSpPr>
        <p:spPr bwMode="auto">
          <a:xfrm>
            <a:off x="414338" y="1231900"/>
            <a:ext cx="8272462" cy="213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2400" i="1">
                <a:solidFill>
                  <a:srgbClr val="0000FF"/>
                </a:solidFill>
              </a:rPr>
              <a:t>Interaction diagrams</a:t>
            </a:r>
            <a:r>
              <a:rPr lang="en-US" altLang="en-US" sz="2000" i="1"/>
              <a:t> </a:t>
            </a:r>
          </a:p>
          <a:p>
            <a:pPr eaLnBrk="0" hangingPunct="0"/>
            <a:endParaRPr lang="en-US" altLang="en-US" sz="2000" i="1"/>
          </a:p>
          <a:p>
            <a:pPr lvl="1" eaLnBrk="0" hangingPunct="0"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altLang="en-US" i="1"/>
              <a:t>  model the dynamic aspects of a system.  </a:t>
            </a:r>
          </a:p>
          <a:p>
            <a:pPr lvl="1" eaLnBrk="0" hangingPunct="0"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altLang="en-US" i="1"/>
              <a:t>  show the interaction of any kind of instance in any view of a system’s </a:t>
            </a:r>
          </a:p>
          <a:p>
            <a:pPr lvl="1" eaLnBrk="0" hangingPunct="0"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i="1"/>
              <a:t>     architecture (classes, interfaces, components, and nodes).</a:t>
            </a:r>
          </a:p>
          <a:p>
            <a:pPr lvl="1" eaLnBrk="0" hangingPunct="0"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altLang="en-US" i="1"/>
              <a:t>  model the system as a whole.</a:t>
            </a:r>
          </a:p>
          <a:p>
            <a:pPr lvl="1" eaLnBrk="0" hangingPunct="0"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altLang="en-US" i="1"/>
              <a:t>  are attached to use cases to model a scenario.</a:t>
            </a:r>
          </a:p>
        </p:txBody>
      </p:sp>
    </p:spTree>
    <p:extLst>
      <p:ext uri="{BB962C8B-B14F-4D97-AF65-F5344CB8AC3E}">
        <p14:creationId xmlns:p14="http://schemas.microsoft.com/office/powerpoint/2010/main" val="24548866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6B438-A620-4616-9F1B-E3AEBF97993A}" type="datetime5">
              <a:rPr lang="en-US" altLang="en-US" smtClean="0"/>
              <a:t>15-Oct-22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OO Design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247D9-7751-44DA-B91E-3F41B786E1B6}" type="slidenum">
              <a:rPr lang="en-US" altLang="en-US"/>
              <a:pPr/>
              <a:t>62</a:t>
            </a:fld>
            <a:endParaRPr lang="en-US" altLang="en-US"/>
          </a:p>
        </p:txBody>
      </p:sp>
      <p:sp>
        <p:nvSpPr>
          <p:cNvPr id="36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/>
              <a:t>Modeling Flow of Control</a:t>
            </a:r>
          </a:p>
        </p:txBody>
      </p:sp>
      <p:sp>
        <p:nvSpPr>
          <p:cNvPr id="361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10575" cy="26670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000"/>
              <a:t>Set the context for the interaction.</a:t>
            </a:r>
          </a:p>
          <a:p>
            <a:pPr>
              <a:lnSpc>
                <a:spcPct val="80000"/>
              </a:lnSpc>
            </a:pPr>
            <a:r>
              <a:rPr lang="en-US" altLang="en-US" sz="2000"/>
              <a:t>Set the stage by identifying participating objects.</a:t>
            </a:r>
          </a:p>
          <a:p>
            <a:pPr>
              <a:lnSpc>
                <a:spcPct val="80000"/>
              </a:lnSpc>
            </a:pPr>
            <a:r>
              <a:rPr lang="en-US" altLang="en-US" sz="2000"/>
              <a:t>Use in two (2) ways: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000"/>
              <a:t>    1.  Model flows of control by </a:t>
            </a:r>
            <a:r>
              <a:rPr lang="en-US" altLang="en-US" sz="2000">
                <a:solidFill>
                  <a:srgbClr val="0000FF"/>
                </a:solidFill>
              </a:rPr>
              <a:t>time ordering</a:t>
            </a:r>
            <a:r>
              <a:rPr lang="en-US" altLang="en-US" sz="2000"/>
              <a:t>: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000"/>
              <a:t>          	</a:t>
            </a:r>
            <a:r>
              <a:rPr lang="en-US" altLang="en-US" sz="1800"/>
              <a:t>Specify the messages that pass from object to object in time order.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000"/>
              <a:t>     2.  Model flows of control by </a:t>
            </a:r>
            <a:r>
              <a:rPr lang="en-US" altLang="en-US" sz="2000">
                <a:solidFill>
                  <a:srgbClr val="0000FF"/>
                </a:solidFill>
              </a:rPr>
              <a:t>organization: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800"/>
              <a:t>		If emphasizing the structural organization, identify related links.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1293469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6C5A6-F798-478A-BD6A-06F2C6CD8E37}" type="datetime5">
              <a:rPr lang="en-US" altLang="en-US" smtClean="0"/>
              <a:t>15-Oct-22</a:t>
            </a:fld>
            <a:endParaRPr lang="en-US" altLang="en-US"/>
          </a:p>
        </p:txBody>
      </p:sp>
      <p:sp>
        <p:nvSpPr>
          <p:cNvPr id="4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OO Design</a:t>
            </a:r>
            <a:endParaRPr lang="en-US" altLang="en-US"/>
          </a:p>
        </p:txBody>
      </p:sp>
      <p:sp>
        <p:nvSpPr>
          <p:cNvPr id="4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67AF-8D74-45A4-8977-73A1368AEF3E}" type="slidenum">
              <a:rPr lang="en-US" altLang="en-US"/>
              <a:pPr/>
              <a:t>63</a:t>
            </a:fld>
            <a:endParaRPr lang="en-US" altLang="en-US"/>
          </a:p>
        </p:txBody>
      </p:sp>
      <p:sp>
        <p:nvSpPr>
          <p:cNvPr id="3635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3600"/>
              <a:t>Flow of Control by Time vs. by Organization</a:t>
            </a:r>
          </a:p>
        </p:txBody>
      </p:sp>
      <p:sp>
        <p:nvSpPr>
          <p:cNvPr id="363524" name="Rectangle 4"/>
          <p:cNvSpPr>
            <a:spLocks noChangeArrowheads="1"/>
          </p:cNvSpPr>
          <p:nvPr/>
        </p:nvSpPr>
        <p:spPr bwMode="auto">
          <a:xfrm>
            <a:off x="3541713" y="1544638"/>
            <a:ext cx="2311400" cy="2809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600" b="1" u="sng">
                <a:solidFill>
                  <a:srgbClr val="0099FF"/>
                </a:solidFill>
                <a:latin typeface="Times New Roman" panose="02020603050405020304" pitchFamily="18" charset="0"/>
              </a:rPr>
              <a:t>s1 : StockQuoteSubscriber</a:t>
            </a:r>
          </a:p>
        </p:txBody>
      </p:sp>
      <p:sp>
        <p:nvSpPr>
          <p:cNvPr id="363525" name="Rectangle 5"/>
          <p:cNvSpPr>
            <a:spLocks noChangeArrowheads="1"/>
          </p:cNvSpPr>
          <p:nvPr/>
        </p:nvSpPr>
        <p:spPr bwMode="auto">
          <a:xfrm>
            <a:off x="825500" y="1544638"/>
            <a:ext cx="2195513" cy="2809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600" b="1" u="sng">
                <a:solidFill>
                  <a:srgbClr val="0099FF"/>
                </a:solidFill>
                <a:latin typeface="Times New Roman" panose="02020603050405020304" pitchFamily="18" charset="0"/>
              </a:rPr>
              <a:t>p : StockQuotePublisher</a:t>
            </a:r>
          </a:p>
        </p:txBody>
      </p:sp>
      <p:sp>
        <p:nvSpPr>
          <p:cNvPr id="363527" name="Line 7"/>
          <p:cNvSpPr>
            <a:spLocks noChangeShapeType="1"/>
          </p:cNvSpPr>
          <p:nvPr/>
        </p:nvSpPr>
        <p:spPr bwMode="auto">
          <a:xfrm>
            <a:off x="1922463" y="1830388"/>
            <a:ext cx="0" cy="17716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3528" name="Line 8"/>
          <p:cNvSpPr>
            <a:spLocks noChangeShapeType="1"/>
          </p:cNvSpPr>
          <p:nvPr/>
        </p:nvSpPr>
        <p:spPr bwMode="auto">
          <a:xfrm>
            <a:off x="7531100" y="1824038"/>
            <a:ext cx="0" cy="1778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3529" name="Line 9"/>
          <p:cNvSpPr>
            <a:spLocks noChangeShapeType="1"/>
          </p:cNvSpPr>
          <p:nvPr/>
        </p:nvSpPr>
        <p:spPr bwMode="auto">
          <a:xfrm>
            <a:off x="4697413" y="1833563"/>
            <a:ext cx="0" cy="17684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3531" name="Text Box 11"/>
          <p:cNvSpPr txBox="1">
            <a:spLocks noChangeArrowheads="1"/>
          </p:cNvSpPr>
          <p:nvPr/>
        </p:nvSpPr>
        <p:spPr bwMode="auto">
          <a:xfrm>
            <a:off x="2692400" y="1800225"/>
            <a:ext cx="9334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b="1">
                <a:solidFill>
                  <a:srgbClr val="0099FF"/>
                </a:solidFill>
                <a:latin typeface="Times New Roman" panose="02020603050405020304" pitchFamily="18" charset="0"/>
              </a:rPr>
              <a:t>attach(s1)</a:t>
            </a:r>
          </a:p>
        </p:txBody>
      </p:sp>
      <p:sp>
        <p:nvSpPr>
          <p:cNvPr id="363564" name="Rectangle 44"/>
          <p:cNvSpPr>
            <a:spLocks noChangeArrowheads="1"/>
          </p:cNvSpPr>
          <p:nvPr/>
        </p:nvSpPr>
        <p:spPr bwMode="auto">
          <a:xfrm>
            <a:off x="6373813" y="1544638"/>
            <a:ext cx="2312987" cy="2809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600" b="1" u="sng">
                <a:solidFill>
                  <a:srgbClr val="0099FF"/>
                </a:solidFill>
                <a:latin typeface="Times New Roman" panose="02020603050405020304" pitchFamily="18" charset="0"/>
              </a:rPr>
              <a:t>s2 : StockQuoteSubscriber</a:t>
            </a:r>
          </a:p>
        </p:txBody>
      </p:sp>
      <p:sp>
        <p:nvSpPr>
          <p:cNvPr id="363565" name="Line 45"/>
          <p:cNvSpPr>
            <a:spLocks noChangeShapeType="1"/>
          </p:cNvSpPr>
          <p:nvPr/>
        </p:nvSpPr>
        <p:spPr bwMode="auto">
          <a:xfrm flipH="1">
            <a:off x="1922463" y="2030413"/>
            <a:ext cx="2774950" cy="0"/>
          </a:xfrm>
          <a:prstGeom prst="line">
            <a:avLst/>
          </a:prstGeom>
          <a:noFill/>
          <a:ln w="9525">
            <a:solidFill>
              <a:srgbClr val="A5002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3566" name="Text Box 46"/>
          <p:cNvSpPr txBox="1">
            <a:spLocks noChangeArrowheads="1"/>
          </p:cNvSpPr>
          <p:nvPr/>
        </p:nvSpPr>
        <p:spPr bwMode="auto">
          <a:xfrm>
            <a:off x="2692400" y="2030413"/>
            <a:ext cx="9334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b="1">
                <a:solidFill>
                  <a:srgbClr val="0099FF"/>
                </a:solidFill>
                <a:latin typeface="Times New Roman" panose="02020603050405020304" pitchFamily="18" charset="0"/>
              </a:rPr>
              <a:t>attach(s2)</a:t>
            </a:r>
          </a:p>
        </p:txBody>
      </p:sp>
      <p:sp>
        <p:nvSpPr>
          <p:cNvPr id="363567" name="Line 47"/>
          <p:cNvSpPr>
            <a:spLocks noChangeShapeType="1"/>
          </p:cNvSpPr>
          <p:nvPr/>
        </p:nvSpPr>
        <p:spPr bwMode="auto">
          <a:xfrm flipH="1">
            <a:off x="1922463" y="2252663"/>
            <a:ext cx="5608637" cy="0"/>
          </a:xfrm>
          <a:prstGeom prst="line">
            <a:avLst/>
          </a:prstGeom>
          <a:noFill/>
          <a:ln w="9525">
            <a:solidFill>
              <a:srgbClr val="A5002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3569" name="Line 49"/>
          <p:cNvSpPr>
            <a:spLocks noChangeShapeType="1"/>
          </p:cNvSpPr>
          <p:nvPr/>
        </p:nvSpPr>
        <p:spPr bwMode="auto">
          <a:xfrm>
            <a:off x="1922463" y="2416175"/>
            <a:ext cx="350837" cy="0"/>
          </a:xfrm>
          <a:prstGeom prst="line">
            <a:avLst/>
          </a:prstGeom>
          <a:noFill/>
          <a:ln w="9525">
            <a:solidFill>
              <a:srgbClr val="A5002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3570" name="Line 50"/>
          <p:cNvSpPr>
            <a:spLocks noChangeShapeType="1"/>
          </p:cNvSpPr>
          <p:nvPr/>
        </p:nvSpPr>
        <p:spPr bwMode="auto">
          <a:xfrm>
            <a:off x="2273300" y="2416175"/>
            <a:ext cx="0" cy="239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3571" name="Line 51"/>
          <p:cNvSpPr>
            <a:spLocks noChangeShapeType="1"/>
          </p:cNvSpPr>
          <p:nvPr/>
        </p:nvSpPr>
        <p:spPr bwMode="auto">
          <a:xfrm flipH="1">
            <a:off x="1922463" y="2655888"/>
            <a:ext cx="350837" cy="0"/>
          </a:xfrm>
          <a:prstGeom prst="line">
            <a:avLst/>
          </a:prstGeom>
          <a:noFill/>
          <a:ln w="9525">
            <a:solidFill>
              <a:srgbClr val="A5002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3572" name="Text Box 52"/>
          <p:cNvSpPr txBox="1">
            <a:spLocks noChangeArrowheads="1"/>
          </p:cNvSpPr>
          <p:nvPr/>
        </p:nvSpPr>
        <p:spPr bwMode="auto">
          <a:xfrm>
            <a:off x="2276475" y="2416175"/>
            <a:ext cx="7445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b="1">
                <a:solidFill>
                  <a:srgbClr val="0099FF"/>
                </a:solidFill>
                <a:latin typeface="Times New Roman" panose="02020603050405020304" pitchFamily="18" charset="0"/>
              </a:rPr>
              <a:t>notify()</a:t>
            </a:r>
          </a:p>
        </p:txBody>
      </p:sp>
      <p:sp>
        <p:nvSpPr>
          <p:cNvPr id="363573" name="Line 53"/>
          <p:cNvSpPr>
            <a:spLocks noChangeShapeType="1"/>
          </p:cNvSpPr>
          <p:nvPr/>
        </p:nvSpPr>
        <p:spPr bwMode="auto">
          <a:xfrm>
            <a:off x="1922463" y="2881313"/>
            <a:ext cx="2774950" cy="0"/>
          </a:xfrm>
          <a:prstGeom prst="line">
            <a:avLst/>
          </a:prstGeom>
          <a:noFill/>
          <a:ln w="9525">
            <a:solidFill>
              <a:srgbClr val="A5002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3574" name="Line 54"/>
          <p:cNvSpPr>
            <a:spLocks noChangeShapeType="1"/>
          </p:cNvSpPr>
          <p:nvPr/>
        </p:nvSpPr>
        <p:spPr bwMode="auto">
          <a:xfrm>
            <a:off x="1922463" y="3300413"/>
            <a:ext cx="5608637" cy="0"/>
          </a:xfrm>
          <a:prstGeom prst="line">
            <a:avLst/>
          </a:prstGeom>
          <a:noFill/>
          <a:ln w="9525">
            <a:solidFill>
              <a:srgbClr val="A5002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3575" name="Line 55"/>
          <p:cNvSpPr>
            <a:spLocks noChangeShapeType="1"/>
          </p:cNvSpPr>
          <p:nvPr/>
        </p:nvSpPr>
        <p:spPr bwMode="auto">
          <a:xfrm flipH="1">
            <a:off x="1922463" y="3090863"/>
            <a:ext cx="2774950" cy="0"/>
          </a:xfrm>
          <a:prstGeom prst="line">
            <a:avLst/>
          </a:prstGeom>
          <a:noFill/>
          <a:ln w="9525">
            <a:solidFill>
              <a:srgbClr val="A5002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3576" name="Line 56"/>
          <p:cNvSpPr>
            <a:spLocks noChangeShapeType="1"/>
          </p:cNvSpPr>
          <p:nvPr/>
        </p:nvSpPr>
        <p:spPr bwMode="auto">
          <a:xfrm flipH="1">
            <a:off x="1922463" y="3509963"/>
            <a:ext cx="5608637" cy="0"/>
          </a:xfrm>
          <a:prstGeom prst="line">
            <a:avLst/>
          </a:prstGeom>
          <a:noFill/>
          <a:ln w="9525">
            <a:solidFill>
              <a:srgbClr val="A5002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3577" name="Text Box 57"/>
          <p:cNvSpPr txBox="1">
            <a:spLocks noChangeArrowheads="1"/>
          </p:cNvSpPr>
          <p:nvPr/>
        </p:nvSpPr>
        <p:spPr bwMode="auto">
          <a:xfrm>
            <a:off x="2717800" y="2638425"/>
            <a:ext cx="8239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b="1">
                <a:solidFill>
                  <a:srgbClr val="0099FF"/>
                </a:solidFill>
                <a:latin typeface="Times New Roman" panose="02020603050405020304" pitchFamily="18" charset="0"/>
              </a:rPr>
              <a:t>update()</a:t>
            </a:r>
          </a:p>
        </p:txBody>
      </p:sp>
      <p:sp>
        <p:nvSpPr>
          <p:cNvPr id="363578" name="Text Box 58"/>
          <p:cNvSpPr txBox="1">
            <a:spLocks noChangeArrowheads="1"/>
          </p:cNvSpPr>
          <p:nvPr/>
        </p:nvSpPr>
        <p:spPr bwMode="auto">
          <a:xfrm>
            <a:off x="4791075" y="2998788"/>
            <a:ext cx="8239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b="1">
                <a:solidFill>
                  <a:srgbClr val="0099FF"/>
                </a:solidFill>
                <a:latin typeface="Times New Roman" panose="02020603050405020304" pitchFamily="18" charset="0"/>
              </a:rPr>
              <a:t>update()</a:t>
            </a:r>
          </a:p>
        </p:txBody>
      </p:sp>
      <p:sp>
        <p:nvSpPr>
          <p:cNvPr id="363579" name="Text Box 59"/>
          <p:cNvSpPr txBox="1">
            <a:spLocks noChangeArrowheads="1"/>
          </p:cNvSpPr>
          <p:nvPr/>
        </p:nvSpPr>
        <p:spPr bwMode="auto">
          <a:xfrm>
            <a:off x="2692400" y="2846388"/>
            <a:ext cx="9128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b="1">
                <a:solidFill>
                  <a:srgbClr val="0099FF"/>
                </a:solidFill>
                <a:latin typeface="Times New Roman" panose="02020603050405020304" pitchFamily="18" charset="0"/>
              </a:rPr>
              <a:t>getState()</a:t>
            </a:r>
          </a:p>
        </p:txBody>
      </p:sp>
      <p:sp>
        <p:nvSpPr>
          <p:cNvPr id="363580" name="Text Box 60"/>
          <p:cNvSpPr txBox="1">
            <a:spLocks noChangeArrowheads="1"/>
          </p:cNvSpPr>
          <p:nvPr/>
        </p:nvSpPr>
        <p:spPr bwMode="auto">
          <a:xfrm>
            <a:off x="5189538" y="3303588"/>
            <a:ext cx="9128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b="1">
                <a:solidFill>
                  <a:srgbClr val="0099FF"/>
                </a:solidFill>
                <a:latin typeface="Times New Roman" panose="02020603050405020304" pitchFamily="18" charset="0"/>
              </a:rPr>
              <a:t>getState()</a:t>
            </a:r>
          </a:p>
        </p:txBody>
      </p:sp>
      <p:sp>
        <p:nvSpPr>
          <p:cNvPr id="363583" name="Rectangle 63"/>
          <p:cNvSpPr>
            <a:spLocks noChangeArrowheads="1"/>
          </p:cNvSpPr>
          <p:nvPr/>
        </p:nvSpPr>
        <p:spPr bwMode="auto">
          <a:xfrm>
            <a:off x="5805488" y="4284663"/>
            <a:ext cx="2251075" cy="292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600" b="1" u="sng">
                <a:solidFill>
                  <a:srgbClr val="0099FF"/>
                </a:solidFill>
                <a:latin typeface="Times New Roman" panose="02020603050405020304" pitchFamily="18" charset="0"/>
              </a:rPr>
              <a:t>s1 : StockQuoteSubscriber</a:t>
            </a:r>
          </a:p>
        </p:txBody>
      </p:sp>
      <p:sp>
        <p:nvSpPr>
          <p:cNvPr id="363584" name="Rectangle 64"/>
          <p:cNvSpPr>
            <a:spLocks noChangeArrowheads="1"/>
          </p:cNvSpPr>
          <p:nvPr/>
        </p:nvSpPr>
        <p:spPr bwMode="auto">
          <a:xfrm>
            <a:off x="771525" y="5000625"/>
            <a:ext cx="2136775" cy="292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600" b="1" u="sng">
                <a:solidFill>
                  <a:srgbClr val="0099FF"/>
                </a:solidFill>
                <a:latin typeface="Times New Roman" panose="02020603050405020304" pitchFamily="18" charset="0"/>
              </a:rPr>
              <a:t>p : StockQuotePublisher</a:t>
            </a:r>
          </a:p>
        </p:txBody>
      </p:sp>
      <p:sp>
        <p:nvSpPr>
          <p:cNvPr id="363585" name="Rectangle 65"/>
          <p:cNvSpPr>
            <a:spLocks noChangeArrowheads="1"/>
          </p:cNvSpPr>
          <p:nvPr/>
        </p:nvSpPr>
        <p:spPr bwMode="auto">
          <a:xfrm>
            <a:off x="5805488" y="5716588"/>
            <a:ext cx="2251075" cy="292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600" b="1" u="sng">
                <a:solidFill>
                  <a:srgbClr val="0099FF"/>
                </a:solidFill>
                <a:latin typeface="Times New Roman" panose="02020603050405020304" pitchFamily="18" charset="0"/>
              </a:rPr>
              <a:t>s2 : StockQuoteSubscriber</a:t>
            </a:r>
          </a:p>
        </p:txBody>
      </p:sp>
      <p:sp>
        <p:nvSpPr>
          <p:cNvPr id="363586" name="Line 66"/>
          <p:cNvSpPr>
            <a:spLocks noChangeShapeType="1"/>
          </p:cNvSpPr>
          <p:nvPr/>
        </p:nvSpPr>
        <p:spPr bwMode="auto">
          <a:xfrm flipV="1">
            <a:off x="2597150" y="4427538"/>
            <a:ext cx="3208338" cy="573087"/>
          </a:xfrm>
          <a:prstGeom prst="line">
            <a:avLst/>
          </a:prstGeom>
          <a:noFill/>
          <a:ln w="9525">
            <a:solidFill>
              <a:srgbClr val="A5002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3587" name="Line 67"/>
          <p:cNvSpPr>
            <a:spLocks noChangeShapeType="1"/>
          </p:cNvSpPr>
          <p:nvPr/>
        </p:nvSpPr>
        <p:spPr bwMode="auto">
          <a:xfrm>
            <a:off x="2597150" y="5292725"/>
            <a:ext cx="3208338" cy="552450"/>
          </a:xfrm>
          <a:prstGeom prst="line">
            <a:avLst/>
          </a:prstGeom>
          <a:noFill/>
          <a:ln w="9525">
            <a:solidFill>
              <a:srgbClr val="A5002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3588" name="Line 68"/>
          <p:cNvSpPr>
            <a:spLocks noChangeShapeType="1"/>
          </p:cNvSpPr>
          <p:nvPr/>
        </p:nvSpPr>
        <p:spPr bwMode="auto">
          <a:xfrm>
            <a:off x="1203325" y="4849813"/>
            <a:ext cx="0" cy="150812"/>
          </a:xfrm>
          <a:prstGeom prst="line">
            <a:avLst/>
          </a:prstGeom>
          <a:noFill/>
          <a:ln w="9525">
            <a:solidFill>
              <a:srgbClr val="A5002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3589" name="Line 69"/>
          <p:cNvSpPr>
            <a:spLocks noChangeShapeType="1"/>
          </p:cNvSpPr>
          <p:nvPr/>
        </p:nvSpPr>
        <p:spPr bwMode="auto">
          <a:xfrm>
            <a:off x="1203325" y="4849813"/>
            <a:ext cx="406400" cy="0"/>
          </a:xfrm>
          <a:prstGeom prst="line">
            <a:avLst/>
          </a:prstGeom>
          <a:noFill/>
          <a:ln w="9525">
            <a:solidFill>
              <a:srgbClr val="A5002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3590" name="Line 70"/>
          <p:cNvSpPr>
            <a:spLocks noChangeShapeType="1"/>
          </p:cNvSpPr>
          <p:nvPr/>
        </p:nvSpPr>
        <p:spPr bwMode="auto">
          <a:xfrm>
            <a:off x="1609725" y="4849813"/>
            <a:ext cx="0" cy="150812"/>
          </a:xfrm>
          <a:prstGeom prst="line">
            <a:avLst/>
          </a:prstGeom>
          <a:noFill/>
          <a:ln w="9525">
            <a:solidFill>
              <a:srgbClr val="A5002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3591" name="Text Box 71"/>
          <p:cNvSpPr txBox="1">
            <a:spLocks noChangeArrowheads="1"/>
          </p:cNvSpPr>
          <p:nvPr/>
        </p:nvSpPr>
        <p:spPr bwMode="auto">
          <a:xfrm>
            <a:off x="4322763" y="4670425"/>
            <a:ext cx="1169987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b="1">
                <a:solidFill>
                  <a:srgbClr val="0099FF"/>
                </a:solidFill>
                <a:latin typeface="Times New Roman" panose="02020603050405020304" pitchFamily="18" charset="0"/>
              </a:rPr>
              <a:t>1 : attach(s1)</a:t>
            </a:r>
          </a:p>
          <a:p>
            <a:r>
              <a:rPr lang="en-US" altLang="en-US" sz="1400" b="1">
                <a:solidFill>
                  <a:srgbClr val="0099FF"/>
                </a:solidFill>
                <a:latin typeface="Times New Roman" panose="02020603050405020304" pitchFamily="18" charset="0"/>
              </a:rPr>
              <a:t>6 : getState()</a:t>
            </a:r>
          </a:p>
        </p:txBody>
      </p:sp>
      <p:sp>
        <p:nvSpPr>
          <p:cNvPr id="363592" name="Text Box 72"/>
          <p:cNvSpPr txBox="1">
            <a:spLocks noChangeArrowheads="1"/>
          </p:cNvSpPr>
          <p:nvPr/>
        </p:nvSpPr>
        <p:spPr bwMode="auto">
          <a:xfrm>
            <a:off x="3614738" y="5640388"/>
            <a:ext cx="1169987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b="1">
                <a:solidFill>
                  <a:srgbClr val="0099FF"/>
                </a:solidFill>
                <a:latin typeface="Times New Roman" panose="02020603050405020304" pitchFamily="18" charset="0"/>
              </a:rPr>
              <a:t>2 : attach(s2)</a:t>
            </a:r>
          </a:p>
          <a:p>
            <a:r>
              <a:rPr lang="en-US" altLang="en-US" sz="1400" b="1">
                <a:solidFill>
                  <a:srgbClr val="0099FF"/>
                </a:solidFill>
                <a:latin typeface="Times New Roman" panose="02020603050405020304" pitchFamily="18" charset="0"/>
              </a:rPr>
              <a:t>7 : getState()</a:t>
            </a:r>
          </a:p>
        </p:txBody>
      </p:sp>
      <p:sp>
        <p:nvSpPr>
          <p:cNvPr id="363593" name="Text Box 73"/>
          <p:cNvSpPr txBox="1">
            <a:spLocks noChangeArrowheads="1"/>
          </p:cNvSpPr>
          <p:nvPr/>
        </p:nvSpPr>
        <p:spPr bwMode="auto">
          <a:xfrm>
            <a:off x="941388" y="4470400"/>
            <a:ext cx="9810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b="1">
                <a:solidFill>
                  <a:srgbClr val="0099FF"/>
                </a:solidFill>
                <a:latin typeface="Times New Roman" panose="02020603050405020304" pitchFamily="18" charset="0"/>
              </a:rPr>
              <a:t>3 : notify()</a:t>
            </a:r>
          </a:p>
        </p:txBody>
      </p:sp>
      <p:sp>
        <p:nvSpPr>
          <p:cNvPr id="363594" name="Text Box 74"/>
          <p:cNvSpPr txBox="1">
            <a:spLocks noChangeArrowheads="1"/>
          </p:cNvSpPr>
          <p:nvPr/>
        </p:nvSpPr>
        <p:spPr bwMode="auto">
          <a:xfrm>
            <a:off x="3021013" y="4318000"/>
            <a:ext cx="10604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b="1">
                <a:solidFill>
                  <a:srgbClr val="0099FF"/>
                </a:solidFill>
                <a:latin typeface="Times New Roman" panose="02020603050405020304" pitchFamily="18" charset="0"/>
              </a:rPr>
              <a:t>4 : update()</a:t>
            </a:r>
          </a:p>
        </p:txBody>
      </p:sp>
      <p:sp>
        <p:nvSpPr>
          <p:cNvPr id="363595" name="Text Box 75"/>
          <p:cNvSpPr txBox="1">
            <a:spLocks noChangeArrowheads="1"/>
          </p:cNvSpPr>
          <p:nvPr/>
        </p:nvSpPr>
        <p:spPr bwMode="auto">
          <a:xfrm>
            <a:off x="4792663" y="5241925"/>
            <a:ext cx="10604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b="1">
                <a:solidFill>
                  <a:srgbClr val="0099FF"/>
                </a:solidFill>
                <a:latin typeface="Times New Roman" panose="02020603050405020304" pitchFamily="18" charset="0"/>
              </a:rPr>
              <a:t>5 : update()</a:t>
            </a:r>
          </a:p>
        </p:txBody>
      </p:sp>
      <p:sp>
        <p:nvSpPr>
          <p:cNvPr id="363596" name="Line 76"/>
          <p:cNvSpPr>
            <a:spLocks noChangeShapeType="1"/>
          </p:cNvSpPr>
          <p:nvPr/>
        </p:nvSpPr>
        <p:spPr bwMode="auto">
          <a:xfrm flipH="1">
            <a:off x="1203325" y="4733925"/>
            <a:ext cx="406400" cy="0"/>
          </a:xfrm>
          <a:prstGeom prst="line">
            <a:avLst/>
          </a:prstGeom>
          <a:noFill/>
          <a:ln w="9525">
            <a:solidFill>
              <a:srgbClr val="A5002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3597" name="Line 77"/>
          <p:cNvSpPr>
            <a:spLocks noChangeShapeType="1"/>
          </p:cNvSpPr>
          <p:nvPr/>
        </p:nvSpPr>
        <p:spPr bwMode="auto">
          <a:xfrm flipH="1">
            <a:off x="3257550" y="4670425"/>
            <a:ext cx="357188" cy="63500"/>
          </a:xfrm>
          <a:prstGeom prst="line">
            <a:avLst/>
          </a:prstGeom>
          <a:noFill/>
          <a:ln w="9525">
            <a:solidFill>
              <a:srgbClr val="A5002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3598" name="Line 78"/>
          <p:cNvSpPr>
            <a:spLocks noChangeShapeType="1"/>
          </p:cNvSpPr>
          <p:nvPr/>
        </p:nvSpPr>
        <p:spPr bwMode="auto">
          <a:xfrm flipH="1">
            <a:off x="3916363" y="4849813"/>
            <a:ext cx="357187" cy="63500"/>
          </a:xfrm>
          <a:prstGeom prst="line">
            <a:avLst/>
          </a:prstGeom>
          <a:noFill/>
          <a:ln w="9525">
            <a:solidFill>
              <a:srgbClr val="A5002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3599" name="Line 79"/>
          <p:cNvSpPr>
            <a:spLocks noChangeShapeType="1"/>
          </p:cNvSpPr>
          <p:nvPr/>
        </p:nvSpPr>
        <p:spPr bwMode="auto">
          <a:xfrm>
            <a:off x="4727575" y="5527675"/>
            <a:ext cx="658813" cy="112713"/>
          </a:xfrm>
          <a:prstGeom prst="line">
            <a:avLst/>
          </a:prstGeom>
          <a:noFill/>
          <a:ln w="9525">
            <a:solidFill>
              <a:srgbClr val="A5002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3600" name="Line 80"/>
          <p:cNvSpPr>
            <a:spLocks noChangeShapeType="1"/>
          </p:cNvSpPr>
          <p:nvPr/>
        </p:nvSpPr>
        <p:spPr bwMode="auto">
          <a:xfrm>
            <a:off x="2955925" y="5546725"/>
            <a:ext cx="658813" cy="112713"/>
          </a:xfrm>
          <a:prstGeom prst="line">
            <a:avLst/>
          </a:prstGeom>
          <a:noFill/>
          <a:ln w="9525">
            <a:solidFill>
              <a:srgbClr val="A5002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3601" name="Rectangle 81"/>
          <p:cNvSpPr>
            <a:spLocks noChangeArrowheads="1"/>
          </p:cNvSpPr>
          <p:nvPr/>
        </p:nvSpPr>
        <p:spPr bwMode="auto">
          <a:xfrm>
            <a:off x="311150" y="1050925"/>
            <a:ext cx="5181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srgbClr val="00CC66"/>
                </a:solidFill>
              </a:rPr>
              <a:t>Flow of Control by </a:t>
            </a:r>
            <a:r>
              <a:rPr lang="en-US" altLang="en-US" b="1" i="1">
                <a:solidFill>
                  <a:srgbClr val="00CC66"/>
                </a:solidFill>
              </a:rPr>
              <a:t>Time</a:t>
            </a:r>
            <a:r>
              <a:rPr lang="en-US" altLang="en-US" b="1">
                <a:solidFill>
                  <a:srgbClr val="00CC66"/>
                </a:solidFill>
              </a:rPr>
              <a:t> -&gt; Sequence Diagram</a:t>
            </a:r>
          </a:p>
        </p:txBody>
      </p:sp>
      <p:sp>
        <p:nvSpPr>
          <p:cNvPr id="363602" name="Rectangle 82"/>
          <p:cNvSpPr>
            <a:spLocks noChangeArrowheads="1"/>
          </p:cNvSpPr>
          <p:nvPr/>
        </p:nvSpPr>
        <p:spPr bwMode="auto">
          <a:xfrm>
            <a:off x="457200" y="3917950"/>
            <a:ext cx="64389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srgbClr val="00CC66"/>
                </a:solidFill>
              </a:rPr>
              <a:t>Flow of Control by </a:t>
            </a:r>
            <a:r>
              <a:rPr lang="en-US" altLang="en-US" b="1" i="1">
                <a:solidFill>
                  <a:srgbClr val="00CC66"/>
                </a:solidFill>
              </a:rPr>
              <a:t>Organization </a:t>
            </a:r>
            <a:r>
              <a:rPr lang="en-US" altLang="en-US" b="1">
                <a:solidFill>
                  <a:srgbClr val="00CC66"/>
                </a:solidFill>
              </a:rPr>
              <a:t>-&gt; Collaboration Diagram</a:t>
            </a:r>
          </a:p>
        </p:txBody>
      </p:sp>
    </p:spTree>
    <p:extLst>
      <p:ext uri="{BB962C8B-B14F-4D97-AF65-F5344CB8AC3E}">
        <p14:creationId xmlns:p14="http://schemas.microsoft.com/office/powerpoint/2010/main" val="14048723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7584D-DB47-4DA9-A0D9-C70543712795}" type="datetime5">
              <a:rPr lang="en-US" altLang="en-US" smtClean="0"/>
              <a:t>15-Oct-22</a:t>
            </a:fld>
            <a:endParaRPr lang="en-US" altLang="en-US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OO Design</a:t>
            </a:r>
            <a:endParaRPr lang="en-US" altLang="en-US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3E75A-CB5A-42A9-8B6D-BF6666DF79D9}" type="slidenum">
              <a:rPr lang="en-US" altLang="en-US"/>
              <a:pPr/>
              <a:t>64</a:t>
            </a:fld>
            <a:endParaRPr lang="en-US" altLang="en-US"/>
          </a:p>
        </p:txBody>
      </p:sp>
      <p:sp>
        <p:nvSpPr>
          <p:cNvPr id="3389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229600" cy="963612"/>
          </a:xfrm>
        </p:spPr>
        <p:txBody>
          <a:bodyPr/>
          <a:lstStyle/>
          <a:p>
            <a:r>
              <a:rPr lang="en-US" altLang="en-US" sz="4400"/>
              <a:t>Interactions - Links</a:t>
            </a:r>
          </a:p>
        </p:txBody>
      </p:sp>
      <p:sp>
        <p:nvSpPr>
          <p:cNvPr id="338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8300" y="1241425"/>
            <a:ext cx="7772400" cy="102235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000"/>
              <a:t>Semantic connection among objects.</a:t>
            </a:r>
          </a:p>
          <a:p>
            <a:pPr>
              <a:lnSpc>
                <a:spcPct val="80000"/>
              </a:lnSpc>
            </a:pPr>
            <a:r>
              <a:rPr lang="en-US" altLang="en-US" sz="2000"/>
              <a:t>An instance of an association or dependency.</a:t>
            </a:r>
          </a:p>
          <a:p>
            <a:pPr>
              <a:lnSpc>
                <a:spcPct val="80000"/>
              </a:lnSpc>
            </a:pPr>
            <a:r>
              <a:rPr lang="en-US" altLang="en-US" sz="2000"/>
              <a:t>Provide </a:t>
            </a:r>
            <a:r>
              <a:rPr lang="en-US" altLang="en-US" sz="2000" i="1"/>
              <a:t>a </a:t>
            </a:r>
            <a:r>
              <a:rPr lang="en-US" altLang="en-US" sz="2000" i="1">
                <a:solidFill>
                  <a:srgbClr val="FF00FF"/>
                </a:solidFill>
              </a:rPr>
              <a:t>passage for messages</a:t>
            </a:r>
            <a:r>
              <a:rPr lang="en-US" altLang="en-US" sz="2000"/>
              <a:t>.</a:t>
            </a:r>
          </a:p>
        </p:txBody>
      </p:sp>
      <p:grpSp>
        <p:nvGrpSpPr>
          <p:cNvPr id="338952" name="Group 8"/>
          <p:cNvGrpSpPr>
            <a:grpSpLocks/>
          </p:cNvGrpSpPr>
          <p:nvPr/>
        </p:nvGrpSpPr>
        <p:grpSpPr bwMode="auto">
          <a:xfrm>
            <a:off x="1131888" y="2590800"/>
            <a:ext cx="2749550" cy="1579563"/>
            <a:chOff x="692" y="2286"/>
            <a:chExt cx="1732" cy="995"/>
          </a:xfrm>
        </p:grpSpPr>
        <p:sp>
          <p:nvSpPr>
            <p:cNvPr id="338948" name="Rectangle 4"/>
            <p:cNvSpPr>
              <a:spLocks noChangeArrowheads="1"/>
            </p:cNvSpPr>
            <p:nvPr/>
          </p:nvSpPr>
          <p:spPr bwMode="auto">
            <a:xfrm>
              <a:off x="692" y="2286"/>
              <a:ext cx="1732" cy="83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99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/>
              <a:r>
                <a:rPr lang="en-US" altLang="en-US" sz="1600" b="1">
                  <a:solidFill>
                    <a:srgbClr val="0099FF"/>
                  </a:solidFill>
                  <a:latin typeface="Times New Roman" panose="02020603050405020304" pitchFamily="18" charset="0"/>
                </a:rPr>
                <a:t>Person</a:t>
              </a:r>
            </a:p>
          </p:txBody>
        </p:sp>
        <p:sp>
          <p:nvSpPr>
            <p:cNvPr id="338949" name="Line 5"/>
            <p:cNvSpPr>
              <a:spLocks noChangeShapeType="1"/>
            </p:cNvSpPr>
            <p:nvPr/>
          </p:nvSpPr>
          <p:spPr bwMode="auto">
            <a:xfrm>
              <a:off x="692" y="2505"/>
              <a:ext cx="1732" cy="0"/>
            </a:xfrm>
            <a:prstGeom prst="line">
              <a:avLst/>
            </a:prstGeom>
            <a:noFill/>
            <a:ln w="9525">
              <a:solidFill>
                <a:srgbClr val="0099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950" name="Line 6"/>
            <p:cNvSpPr>
              <a:spLocks noChangeShapeType="1"/>
            </p:cNvSpPr>
            <p:nvPr/>
          </p:nvSpPr>
          <p:spPr bwMode="auto">
            <a:xfrm>
              <a:off x="692" y="2601"/>
              <a:ext cx="1732" cy="0"/>
            </a:xfrm>
            <a:prstGeom prst="line">
              <a:avLst/>
            </a:prstGeom>
            <a:noFill/>
            <a:ln w="9525">
              <a:solidFill>
                <a:srgbClr val="0099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951" name="Text Box 7"/>
            <p:cNvSpPr txBox="1">
              <a:spLocks noChangeArrowheads="1"/>
            </p:cNvSpPr>
            <p:nvPr/>
          </p:nvSpPr>
          <p:spPr bwMode="auto">
            <a:xfrm>
              <a:off x="692" y="2601"/>
              <a:ext cx="1732" cy="680"/>
            </a:xfrm>
            <a:prstGeom prst="rect">
              <a:avLst/>
            </a:prstGeom>
            <a:noFill/>
            <a:ln w="9525">
              <a:solidFill>
                <a:srgbClr val="0099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600" b="1">
                  <a:solidFill>
                    <a:srgbClr val="0099FF"/>
                  </a:solidFill>
                  <a:latin typeface="Times New Roman" panose="02020603050405020304" pitchFamily="18" charset="0"/>
                </a:rPr>
                <a:t>+ setCompensation( s : Salary )</a:t>
              </a:r>
            </a:p>
            <a:p>
              <a:r>
                <a:rPr lang="en-US" altLang="en-US" sz="1600" b="1">
                  <a:solidFill>
                    <a:srgbClr val="0099FF"/>
                  </a:solidFill>
                  <a:latin typeface="Times New Roman" panose="02020603050405020304" pitchFamily="18" charset="0"/>
                </a:rPr>
                <a:t>+ assign( d : Department )</a:t>
              </a:r>
            </a:p>
            <a:p>
              <a:r>
                <a:rPr lang="en-US" altLang="en-US" sz="1600" b="1">
                  <a:solidFill>
                    <a:srgbClr val="0099FF"/>
                  </a:solidFill>
                  <a:latin typeface="Times New Roman" panose="02020603050405020304" pitchFamily="18" charset="0"/>
                </a:rPr>
                <a:t>…</a:t>
              </a:r>
            </a:p>
          </p:txBody>
        </p:sp>
      </p:grpSp>
      <p:sp>
        <p:nvSpPr>
          <p:cNvPr id="338953" name="Rectangle 9"/>
          <p:cNvSpPr>
            <a:spLocks noChangeArrowheads="1"/>
          </p:cNvSpPr>
          <p:nvPr/>
        </p:nvSpPr>
        <p:spPr bwMode="auto">
          <a:xfrm>
            <a:off x="5789613" y="2590800"/>
            <a:ext cx="1479550" cy="595313"/>
          </a:xfrm>
          <a:prstGeom prst="rect">
            <a:avLst/>
          </a:prstGeom>
          <a:solidFill>
            <a:schemeClr val="bg1"/>
          </a:solidFill>
          <a:ln w="9525">
            <a:solidFill>
              <a:srgbClr val="0099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0099FF"/>
                </a:solidFill>
                <a:latin typeface="Times New Roman" panose="02020603050405020304" pitchFamily="18" charset="0"/>
              </a:rPr>
              <a:t>Company</a:t>
            </a:r>
          </a:p>
        </p:txBody>
      </p:sp>
      <p:sp>
        <p:nvSpPr>
          <p:cNvPr id="338954" name="Line 10"/>
          <p:cNvSpPr>
            <a:spLocks noChangeShapeType="1"/>
          </p:cNvSpPr>
          <p:nvPr/>
        </p:nvSpPr>
        <p:spPr bwMode="auto">
          <a:xfrm>
            <a:off x="3881438" y="2938463"/>
            <a:ext cx="1908175" cy="0"/>
          </a:xfrm>
          <a:prstGeom prst="line">
            <a:avLst/>
          </a:prstGeom>
          <a:noFill/>
          <a:ln w="9525">
            <a:solidFill>
              <a:srgbClr val="00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955" name="Text Box 11"/>
          <p:cNvSpPr txBox="1">
            <a:spLocks noChangeArrowheads="1"/>
          </p:cNvSpPr>
          <p:nvPr/>
        </p:nvSpPr>
        <p:spPr bwMode="auto">
          <a:xfrm>
            <a:off x="3881438" y="2633663"/>
            <a:ext cx="450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b="1">
                <a:solidFill>
                  <a:srgbClr val="0099FF"/>
                </a:solidFill>
                <a:latin typeface="Times New Roman" panose="02020603050405020304" pitchFamily="18" charset="0"/>
              </a:rPr>
              <a:t>1..*</a:t>
            </a:r>
          </a:p>
        </p:txBody>
      </p:sp>
      <p:sp>
        <p:nvSpPr>
          <p:cNvPr id="338956" name="Text Box 12"/>
          <p:cNvSpPr txBox="1">
            <a:spLocks noChangeArrowheads="1"/>
          </p:cNvSpPr>
          <p:nvPr/>
        </p:nvSpPr>
        <p:spPr bwMode="auto">
          <a:xfrm>
            <a:off x="5516563" y="2633663"/>
            <a:ext cx="273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altLang="en-US" sz="1400" b="1">
                <a:solidFill>
                  <a:srgbClr val="0099FF"/>
                </a:solidFill>
                <a:latin typeface="Times New Roman" panose="02020603050405020304" pitchFamily="18" charset="0"/>
              </a:rPr>
              <a:t>*</a:t>
            </a:r>
          </a:p>
        </p:txBody>
      </p:sp>
      <p:sp>
        <p:nvSpPr>
          <p:cNvPr id="338957" name="Text Box 13"/>
          <p:cNvSpPr txBox="1">
            <a:spLocks noChangeArrowheads="1"/>
          </p:cNvSpPr>
          <p:nvPr/>
        </p:nvSpPr>
        <p:spPr bwMode="auto">
          <a:xfrm>
            <a:off x="3881438" y="2938463"/>
            <a:ext cx="895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b="1">
                <a:solidFill>
                  <a:srgbClr val="0099FF"/>
                </a:solidFill>
                <a:latin typeface="Times New Roman" panose="02020603050405020304" pitchFamily="18" charset="0"/>
              </a:rPr>
              <a:t>employee</a:t>
            </a:r>
          </a:p>
        </p:txBody>
      </p:sp>
      <p:sp>
        <p:nvSpPr>
          <p:cNvPr id="338958" name="Text Box 14"/>
          <p:cNvSpPr txBox="1">
            <a:spLocks noChangeArrowheads="1"/>
          </p:cNvSpPr>
          <p:nvPr/>
        </p:nvSpPr>
        <p:spPr bwMode="auto">
          <a:xfrm>
            <a:off x="4894263" y="2938463"/>
            <a:ext cx="895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altLang="en-US" sz="1400" b="1">
                <a:solidFill>
                  <a:srgbClr val="0099FF"/>
                </a:solidFill>
                <a:latin typeface="Times New Roman" panose="02020603050405020304" pitchFamily="18" charset="0"/>
              </a:rPr>
              <a:t>employer</a:t>
            </a:r>
          </a:p>
        </p:txBody>
      </p:sp>
      <p:grpSp>
        <p:nvGrpSpPr>
          <p:cNvPr id="338976" name="Group 32"/>
          <p:cNvGrpSpPr>
            <a:grpSpLocks/>
          </p:cNvGrpSpPr>
          <p:nvPr/>
        </p:nvGrpSpPr>
        <p:grpSpPr bwMode="auto">
          <a:xfrm>
            <a:off x="1354138" y="3956050"/>
            <a:ext cx="6369050" cy="2068513"/>
            <a:chOff x="1472" y="2043"/>
            <a:chExt cx="4012" cy="1303"/>
          </a:xfrm>
        </p:grpSpPr>
        <p:sp>
          <p:nvSpPr>
            <p:cNvPr id="338959" name="Rectangle 15"/>
            <p:cNvSpPr>
              <a:spLocks noChangeArrowheads="1"/>
            </p:cNvSpPr>
            <p:nvPr/>
          </p:nvSpPr>
          <p:spPr bwMode="auto">
            <a:xfrm>
              <a:off x="2122" y="2651"/>
              <a:ext cx="932" cy="3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99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600" b="1" u="sng">
                  <a:solidFill>
                    <a:srgbClr val="0099FF"/>
                  </a:solidFill>
                  <a:latin typeface="Times New Roman" panose="02020603050405020304" pitchFamily="18" charset="0"/>
                </a:rPr>
                <a:t>p : Person</a:t>
              </a:r>
            </a:p>
          </p:txBody>
        </p:sp>
        <p:sp>
          <p:nvSpPr>
            <p:cNvPr id="338960" name="Rectangle 16"/>
            <p:cNvSpPr>
              <a:spLocks noChangeArrowheads="1"/>
            </p:cNvSpPr>
            <p:nvPr/>
          </p:nvSpPr>
          <p:spPr bwMode="auto">
            <a:xfrm>
              <a:off x="4403" y="2651"/>
              <a:ext cx="932" cy="3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99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600" b="1" u="sng">
                  <a:solidFill>
                    <a:srgbClr val="0099FF"/>
                  </a:solidFill>
                  <a:latin typeface="Times New Roman" panose="02020603050405020304" pitchFamily="18" charset="0"/>
                </a:rPr>
                <a:t>: Company</a:t>
              </a:r>
            </a:p>
          </p:txBody>
        </p:sp>
        <p:sp>
          <p:nvSpPr>
            <p:cNvPr id="338961" name="Line 17"/>
            <p:cNvSpPr>
              <a:spLocks noChangeShapeType="1"/>
            </p:cNvSpPr>
            <p:nvPr/>
          </p:nvSpPr>
          <p:spPr bwMode="auto">
            <a:xfrm>
              <a:off x="3054" y="2848"/>
              <a:ext cx="1349" cy="0"/>
            </a:xfrm>
            <a:prstGeom prst="line">
              <a:avLst/>
            </a:prstGeom>
            <a:noFill/>
            <a:ln w="9525">
              <a:solidFill>
                <a:srgbClr val="0099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962" name="Text Box 18"/>
            <p:cNvSpPr txBox="1">
              <a:spLocks noChangeArrowheads="1"/>
            </p:cNvSpPr>
            <p:nvPr/>
          </p:nvSpPr>
          <p:spPr bwMode="auto">
            <a:xfrm>
              <a:off x="3226" y="2459"/>
              <a:ext cx="114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 b="1">
                  <a:solidFill>
                    <a:srgbClr val="0099FF"/>
                  </a:solidFill>
                  <a:latin typeface="Times New Roman" panose="02020603050405020304" pitchFamily="18" charset="0"/>
                </a:rPr>
                <a:t>assign( development )</a:t>
              </a:r>
            </a:p>
          </p:txBody>
        </p:sp>
        <p:sp>
          <p:nvSpPr>
            <p:cNvPr id="338963" name="Line 19"/>
            <p:cNvSpPr>
              <a:spLocks noChangeShapeType="1"/>
            </p:cNvSpPr>
            <p:nvPr/>
          </p:nvSpPr>
          <p:spPr bwMode="auto">
            <a:xfrm flipH="1">
              <a:off x="3609" y="2702"/>
              <a:ext cx="439" cy="0"/>
            </a:xfrm>
            <a:prstGeom prst="line">
              <a:avLst/>
            </a:prstGeom>
            <a:noFill/>
            <a:ln w="9525">
              <a:solidFill>
                <a:srgbClr val="0099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964" name="Text Box 20"/>
            <p:cNvSpPr txBox="1">
              <a:spLocks noChangeArrowheads="1"/>
            </p:cNvSpPr>
            <p:nvPr/>
          </p:nvSpPr>
          <p:spPr bwMode="auto">
            <a:xfrm>
              <a:off x="1472" y="3154"/>
              <a:ext cx="72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 b="1" i="1">
                  <a:solidFill>
                    <a:srgbClr val="FF00FF"/>
                  </a:solidFill>
                  <a:latin typeface="Times New Roman" panose="02020603050405020304" pitchFamily="18" charset="0"/>
                </a:rPr>
                <a:t>named object</a:t>
              </a:r>
            </a:p>
          </p:txBody>
        </p:sp>
        <p:sp>
          <p:nvSpPr>
            <p:cNvPr id="338965" name="Text Box 21"/>
            <p:cNvSpPr txBox="1">
              <a:spLocks noChangeArrowheads="1"/>
            </p:cNvSpPr>
            <p:nvPr/>
          </p:nvSpPr>
          <p:spPr bwMode="auto">
            <a:xfrm>
              <a:off x="3609" y="3058"/>
              <a:ext cx="29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 b="1" i="1">
                  <a:solidFill>
                    <a:srgbClr val="FF00FF"/>
                  </a:solidFill>
                  <a:latin typeface="Times New Roman" panose="02020603050405020304" pitchFamily="18" charset="0"/>
                </a:rPr>
                <a:t>link</a:t>
              </a:r>
            </a:p>
          </p:txBody>
        </p:sp>
        <p:sp>
          <p:nvSpPr>
            <p:cNvPr id="338966" name="Text Box 22"/>
            <p:cNvSpPr txBox="1">
              <a:spLocks noChangeArrowheads="1"/>
            </p:cNvSpPr>
            <p:nvPr/>
          </p:nvSpPr>
          <p:spPr bwMode="auto">
            <a:xfrm>
              <a:off x="4531" y="2043"/>
              <a:ext cx="95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1400" b="1" i="1">
                  <a:solidFill>
                    <a:srgbClr val="FF00FF"/>
                  </a:solidFill>
                  <a:latin typeface="Times New Roman" panose="02020603050405020304" pitchFamily="18" charset="0"/>
                </a:rPr>
                <a:t>anonymous object</a:t>
              </a:r>
            </a:p>
          </p:txBody>
        </p:sp>
        <p:sp>
          <p:nvSpPr>
            <p:cNvPr id="338967" name="Freeform 23"/>
            <p:cNvSpPr>
              <a:spLocks/>
            </p:cNvSpPr>
            <p:nvPr/>
          </p:nvSpPr>
          <p:spPr bwMode="auto">
            <a:xfrm>
              <a:off x="2156" y="2985"/>
              <a:ext cx="356" cy="311"/>
            </a:xfrm>
            <a:custGeom>
              <a:avLst/>
              <a:gdLst>
                <a:gd name="T0" fmla="*/ 0 w 356"/>
                <a:gd name="T1" fmla="*/ 274 h 311"/>
                <a:gd name="T2" fmla="*/ 146 w 356"/>
                <a:gd name="T3" fmla="*/ 265 h 311"/>
                <a:gd name="T4" fmla="*/ 356 w 356"/>
                <a:gd name="T5" fmla="*/ 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6" h="311">
                  <a:moveTo>
                    <a:pt x="0" y="274"/>
                  </a:moveTo>
                  <a:cubicBezTo>
                    <a:pt x="43" y="292"/>
                    <a:pt x="87" y="311"/>
                    <a:pt x="146" y="265"/>
                  </a:cubicBezTo>
                  <a:cubicBezTo>
                    <a:pt x="205" y="219"/>
                    <a:pt x="315" y="47"/>
                    <a:pt x="356" y="0"/>
                  </a:cubicBezTo>
                </a:path>
              </a:pathLst>
            </a:custGeom>
            <a:noFill/>
            <a:ln w="9525">
              <a:solidFill>
                <a:srgbClr val="FF00FF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968" name="Freeform 24"/>
            <p:cNvSpPr>
              <a:spLocks/>
            </p:cNvSpPr>
            <p:nvPr/>
          </p:nvSpPr>
          <p:spPr bwMode="auto">
            <a:xfrm>
              <a:off x="3516" y="2884"/>
              <a:ext cx="93" cy="265"/>
            </a:xfrm>
            <a:custGeom>
              <a:avLst/>
              <a:gdLst>
                <a:gd name="T0" fmla="*/ 93 w 93"/>
                <a:gd name="T1" fmla="*/ 265 h 265"/>
                <a:gd name="T2" fmla="*/ 11 w 93"/>
                <a:gd name="T3" fmla="*/ 183 h 265"/>
                <a:gd name="T4" fmla="*/ 29 w 93"/>
                <a:gd name="T5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3" h="265">
                  <a:moveTo>
                    <a:pt x="93" y="265"/>
                  </a:moveTo>
                  <a:cubicBezTo>
                    <a:pt x="57" y="246"/>
                    <a:pt x="22" y="227"/>
                    <a:pt x="11" y="183"/>
                  </a:cubicBezTo>
                  <a:cubicBezTo>
                    <a:pt x="0" y="139"/>
                    <a:pt x="14" y="69"/>
                    <a:pt x="29" y="0"/>
                  </a:cubicBezTo>
                </a:path>
              </a:pathLst>
            </a:custGeom>
            <a:noFill/>
            <a:ln w="9525">
              <a:solidFill>
                <a:srgbClr val="FF00FF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969" name="Freeform 25"/>
            <p:cNvSpPr>
              <a:spLocks/>
            </p:cNvSpPr>
            <p:nvPr/>
          </p:nvSpPr>
          <p:spPr bwMode="auto">
            <a:xfrm>
              <a:off x="4865" y="2180"/>
              <a:ext cx="161" cy="512"/>
            </a:xfrm>
            <a:custGeom>
              <a:avLst/>
              <a:gdLst>
                <a:gd name="T0" fmla="*/ 161 w 161"/>
                <a:gd name="T1" fmla="*/ 0 h 512"/>
                <a:gd name="T2" fmla="*/ 24 w 161"/>
                <a:gd name="T3" fmla="*/ 192 h 512"/>
                <a:gd name="T4" fmla="*/ 15 w 161"/>
                <a:gd name="T5" fmla="*/ 512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1" h="512">
                  <a:moveTo>
                    <a:pt x="161" y="0"/>
                  </a:moveTo>
                  <a:cubicBezTo>
                    <a:pt x="104" y="53"/>
                    <a:pt x="48" y="107"/>
                    <a:pt x="24" y="192"/>
                  </a:cubicBezTo>
                  <a:cubicBezTo>
                    <a:pt x="0" y="277"/>
                    <a:pt x="7" y="394"/>
                    <a:pt x="15" y="512"/>
                  </a:cubicBezTo>
                </a:path>
              </a:pathLst>
            </a:custGeom>
            <a:noFill/>
            <a:ln w="9525">
              <a:solidFill>
                <a:srgbClr val="FF00FF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970" name="Text Box 26"/>
            <p:cNvSpPr txBox="1">
              <a:spLocks noChangeArrowheads="1"/>
            </p:cNvSpPr>
            <p:nvPr/>
          </p:nvSpPr>
          <p:spPr bwMode="auto">
            <a:xfrm>
              <a:off x="2235" y="2300"/>
              <a:ext cx="50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 b="1" i="1">
                  <a:solidFill>
                    <a:srgbClr val="FF00FF"/>
                  </a:solidFill>
                  <a:latin typeface="Times New Roman" panose="02020603050405020304" pitchFamily="18" charset="0"/>
                </a:rPr>
                <a:t>message</a:t>
              </a:r>
            </a:p>
          </p:txBody>
        </p:sp>
        <p:sp>
          <p:nvSpPr>
            <p:cNvPr id="338971" name="Freeform 27"/>
            <p:cNvSpPr>
              <a:spLocks/>
            </p:cNvSpPr>
            <p:nvPr/>
          </p:nvSpPr>
          <p:spPr bwMode="auto">
            <a:xfrm>
              <a:off x="2672" y="2400"/>
              <a:ext cx="526" cy="155"/>
            </a:xfrm>
            <a:custGeom>
              <a:avLst/>
              <a:gdLst>
                <a:gd name="T0" fmla="*/ 5 w 526"/>
                <a:gd name="T1" fmla="*/ 0 h 155"/>
                <a:gd name="T2" fmla="*/ 87 w 526"/>
                <a:gd name="T3" fmla="*/ 64 h 155"/>
                <a:gd name="T4" fmla="*/ 526 w 526"/>
                <a:gd name="T5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6" h="155">
                  <a:moveTo>
                    <a:pt x="5" y="0"/>
                  </a:moveTo>
                  <a:cubicBezTo>
                    <a:pt x="2" y="19"/>
                    <a:pt x="0" y="38"/>
                    <a:pt x="87" y="64"/>
                  </a:cubicBezTo>
                  <a:cubicBezTo>
                    <a:pt x="174" y="90"/>
                    <a:pt x="350" y="122"/>
                    <a:pt x="526" y="155"/>
                  </a:cubicBezTo>
                </a:path>
              </a:pathLst>
            </a:custGeom>
            <a:noFill/>
            <a:ln w="9525">
              <a:solidFill>
                <a:srgbClr val="FF00FF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8974" name="Text Box 30"/>
          <p:cNvSpPr txBox="1">
            <a:spLocks noChangeArrowheads="1"/>
          </p:cNvSpPr>
          <p:nvPr/>
        </p:nvSpPr>
        <p:spPr bwMode="auto">
          <a:xfrm>
            <a:off x="311150" y="2263775"/>
            <a:ext cx="22002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00CC66"/>
                </a:solidFill>
              </a:rPr>
              <a:t>Class Diagram</a:t>
            </a:r>
          </a:p>
        </p:txBody>
      </p:sp>
      <p:sp>
        <p:nvSpPr>
          <p:cNvPr id="338975" name="Text Box 31"/>
          <p:cNvSpPr txBox="1">
            <a:spLocks noChangeArrowheads="1"/>
          </p:cNvSpPr>
          <p:nvPr/>
        </p:nvSpPr>
        <p:spPr bwMode="auto">
          <a:xfrm>
            <a:off x="239713" y="4338638"/>
            <a:ext cx="22002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00CC66"/>
                </a:solidFill>
              </a:rPr>
              <a:t>Object Diagram</a:t>
            </a:r>
          </a:p>
        </p:txBody>
      </p:sp>
    </p:spTree>
    <p:extLst>
      <p:ext uri="{BB962C8B-B14F-4D97-AF65-F5344CB8AC3E}">
        <p14:creationId xmlns:p14="http://schemas.microsoft.com/office/powerpoint/2010/main" val="383652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0B1EC-2697-4B1B-8056-DB99CDCE8FA1}" type="datetime5">
              <a:rPr lang="en-US" altLang="en-US" smtClean="0"/>
              <a:t>15-Oct-22</a:t>
            </a:fld>
            <a:endParaRPr lang="en-US" altLang="en-US"/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OO Design</a:t>
            </a:r>
            <a:endParaRPr lang="en-US" altLang="en-US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04343-7846-4002-ABC3-1F35C470005A}" type="slidenum">
              <a:rPr lang="en-US" altLang="en-US"/>
              <a:pPr/>
              <a:t>65</a:t>
            </a:fld>
            <a:endParaRPr lang="en-US" altLang="en-US"/>
          </a:p>
        </p:txBody>
      </p:sp>
      <p:sp>
        <p:nvSpPr>
          <p:cNvPr id="3328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229600" cy="1079500"/>
          </a:xfrm>
        </p:spPr>
        <p:txBody>
          <a:bodyPr/>
          <a:lstStyle/>
          <a:p>
            <a:r>
              <a:rPr lang="en-US" altLang="en-US" sz="4400"/>
              <a:t>Interactions - Messages</a:t>
            </a:r>
          </a:p>
        </p:txBody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57313"/>
            <a:ext cx="8229600" cy="14287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>
                <a:solidFill>
                  <a:srgbClr val="0000FF"/>
                </a:solidFill>
              </a:rPr>
              <a:t>Message</a:t>
            </a:r>
            <a:r>
              <a:rPr lang="en-US" altLang="en-US" sz="2000"/>
              <a:t> — specification of a communication between objects that conveys information with the expectation that activity will ensue.</a:t>
            </a:r>
          </a:p>
          <a:p>
            <a:pPr>
              <a:lnSpc>
                <a:spcPct val="90000"/>
              </a:lnSpc>
            </a:pPr>
            <a:r>
              <a:rPr lang="en-US" altLang="en-US" sz="2000"/>
              <a:t>Directed line near link.</a:t>
            </a:r>
          </a:p>
          <a:p>
            <a:pPr>
              <a:lnSpc>
                <a:spcPct val="90000"/>
              </a:lnSpc>
            </a:pPr>
            <a:r>
              <a:rPr lang="en-US" altLang="en-US" sz="2000"/>
              <a:t>Name of operation must be defined on target.</a:t>
            </a:r>
          </a:p>
        </p:txBody>
      </p:sp>
      <p:sp>
        <p:nvSpPr>
          <p:cNvPr id="332804" name="Rectangle 4"/>
          <p:cNvSpPr>
            <a:spLocks noChangeArrowheads="1"/>
          </p:cNvSpPr>
          <p:nvPr/>
        </p:nvSpPr>
        <p:spPr bwMode="auto">
          <a:xfrm>
            <a:off x="1030288" y="4298950"/>
            <a:ext cx="1930400" cy="639763"/>
          </a:xfrm>
          <a:prstGeom prst="rect">
            <a:avLst/>
          </a:prstGeom>
          <a:solidFill>
            <a:schemeClr val="bg1"/>
          </a:solidFill>
          <a:ln w="9525">
            <a:solidFill>
              <a:srgbClr val="00C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600" b="1" u="sng">
                <a:solidFill>
                  <a:srgbClr val="0275AE"/>
                </a:solidFill>
                <a:latin typeface="Times New Roman" panose="02020603050405020304" pitchFamily="18" charset="0"/>
              </a:rPr>
              <a:t>t : AirTrafficPlanner</a:t>
            </a:r>
          </a:p>
        </p:txBody>
      </p:sp>
      <p:sp>
        <p:nvSpPr>
          <p:cNvPr id="332805" name="Rectangle 5"/>
          <p:cNvSpPr>
            <a:spLocks noChangeArrowheads="1"/>
          </p:cNvSpPr>
          <p:nvPr/>
        </p:nvSpPr>
        <p:spPr bwMode="auto">
          <a:xfrm>
            <a:off x="6045200" y="4298950"/>
            <a:ext cx="1930400" cy="639763"/>
          </a:xfrm>
          <a:prstGeom prst="rect">
            <a:avLst/>
          </a:prstGeom>
          <a:solidFill>
            <a:schemeClr val="bg1"/>
          </a:solidFill>
          <a:ln w="9525">
            <a:solidFill>
              <a:srgbClr val="00C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600" u="sng">
                <a:solidFill>
                  <a:srgbClr val="0275AE"/>
                </a:solidFill>
                <a:latin typeface="Times New Roman" panose="02020603050405020304" pitchFamily="18" charset="0"/>
              </a:rPr>
              <a:t>p : FlightPlan</a:t>
            </a:r>
          </a:p>
        </p:txBody>
      </p:sp>
      <p:sp>
        <p:nvSpPr>
          <p:cNvPr id="332806" name="Line 6"/>
          <p:cNvSpPr>
            <a:spLocks noChangeShapeType="1"/>
          </p:cNvSpPr>
          <p:nvPr/>
        </p:nvSpPr>
        <p:spPr bwMode="auto">
          <a:xfrm>
            <a:off x="2960688" y="4600575"/>
            <a:ext cx="3084512" cy="0"/>
          </a:xfrm>
          <a:prstGeom prst="line">
            <a:avLst/>
          </a:prstGeom>
          <a:noFill/>
          <a:ln w="9525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807" name="Line 7"/>
          <p:cNvSpPr>
            <a:spLocks noChangeShapeType="1"/>
          </p:cNvSpPr>
          <p:nvPr/>
        </p:nvSpPr>
        <p:spPr bwMode="auto">
          <a:xfrm>
            <a:off x="4021138" y="4298950"/>
            <a:ext cx="666750" cy="0"/>
          </a:xfrm>
          <a:prstGeom prst="line">
            <a:avLst/>
          </a:prstGeom>
          <a:noFill/>
          <a:ln w="9525">
            <a:solidFill>
              <a:srgbClr val="0099FF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808" name="Text Box 8"/>
          <p:cNvSpPr txBox="1">
            <a:spLocks noChangeArrowheads="1"/>
          </p:cNvSpPr>
          <p:nvPr/>
        </p:nvSpPr>
        <p:spPr bwMode="auto">
          <a:xfrm>
            <a:off x="3348038" y="3930650"/>
            <a:ext cx="24415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b="1">
                <a:solidFill>
                  <a:srgbClr val="0275AE"/>
                </a:solidFill>
                <a:latin typeface="Times New Roman" panose="02020603050405020304" pitchFamily="18" charset="0"/>
              </a:rPr>
              <a:t>1 :  getPositionAtTime( t )</a:t>
            </a:r>
          </a:p>
        </p:txBody>
      </p:sp>
      <p:sp>
        <p:nvSpPr>
          <p:cNvPr id="332809" name="Text Box 9"/>
          <p:cNvSpPr txBox="1">
            <a:spLocks noChangeArrowheads="1"/>
          </p:cNvSpPr>
          <p:nvPr/>
        </p:nvSpPr>
        <p:spPr bwMode="auto">
          <a:xfrm>
            <a:off x="2273300" y="5384800"/>
            <a:ext cx="6826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b="1" i="1">
                <a:solidFill>
                  <a:srgbClr val="FF00FF"/>
                </a:solidFill>
                <a:latin typeface="Times New Roman" panose="02020603050405020304" pitchFamily="18" charset="0"/>
              </a:rPr>
              <a:t>object</a:t>
            </a:r>
          </a:p>
        </p:txBody>
      </p:sp>
      <p:sp>
        <p:nvSpPr>
          <p:cNvPr id="332810" name="Freeform 10"/>
          <p:cNvSpPr>
            <a:spLocks/>
          </p:cNvSpPr>
          <p:nvPr/>
        </p:nvSpPr>
        <p:spPr bwMode="auto">
          <a:xfrm>
            <a:off x="1552575" y="4818063"/>
            <a:ext cx="755650" cy="592137"/>
          </a:xfrm>
          <a:custGeom>
            <a:avLst/>
            <a:gdLst>
              <a:gd name="T0" fmla="*/ 476 w 476"/>
              <a:gd name="T1" fmla="*/ 695 h 695"/>
              <a:gd name="T2" fmla="*/ 192 w 476"/>
              <a:gd name="T3" fmla="*/ 576 h 695"/>
              <a:gd name="T4" fmla="*/ 0 w 476"/>
              <a:gd name="T5" fmla="*/ 0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6" h="695">
                <a:moveTo>
                  <a:pt x="476" y="695"/>
                </a:moveTo>
                <a:cubicBezTo>
                  <a:pt x="373" y="693"/>
                  <a:pt x="271" y="692"/>
                  <a:pt x="192" y="576"/>
                </a:cubicBezTo>
                <a:cubicBezTo>
                  <a:pt x="113" y="460"/>
                  <a:pt x="30" y="97"/>
                  <a:pt x="0" y="0"/>
                </a:cubicBezTo>
              </a:path>
            </a:pathLst>
          </a:custGeom>
          <a:noFill/>
          <a:ln w="9525">
            <a:solidFill>
              <a:srgbClr val="FF00FF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813" name="Text Box 13"/>
          <p:cNvSpPr txBox="1">
            <a:spLocks noChangeArrowheads="1"/>
          </p:cNvSpPr>
          <p:nvPr/>
        </p:nvSpPr>
        <p:spPr bwMode="auto">
          <a:xfrm>
            <a:off x="4179888" y="4792663"/>
            <a:ext cx="5127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b="1" i="1">
                <a:solidFill>
                  <a:srgbClr val="FF00FF"/>
                </a:solidFill>
                <a:latin typeface="Times New Roman" panose="02020603050405020304" pitchFamily="18" charset="0"/>
              </a:rPr>
              <a:t>link</a:t>
            </a:r>
          </a:p>
        </p:txBody>
      </p:sp>
      <p:sp>
        <p:nvSpPr>
          <p:cNvPr id="332814" name="Freeform 14"/>
          <p:cNvSpPr>
            <a:spLocks/>
          </p:cNvSpPr>
          <p:nvPr/>
        </p:nvSpPr>
        <p:spPr bwMode="auto">
          <a:xfrm>
            <a:off x="4078288" y="4614863"/>
            <a:ext cx="101600" cy="323850"/>
          </a:xfrm>
          <a:custGeom>
            <a:avLst/>
            <a:gdLst>
              <a:gd name="T0" fmla="*/ 73 w 73"/>
              <a:gd name="T1" fmla="*/ 531 h 531"/>
              <a:gd name="T2" fmla="*/ 18 w 73"/>
              <a:gd name="T3" fmla="*/ 238 h 531"/>
              <a:gd name="T4" fmla="*/ 0 w 73"/>
              <a:gd name="T5" fmla="*/ 0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3" h="531">
                <a:moveTo>
                  <a:pt x="73" y="531"/>
                </a:moveTo>
                <a:cubicBezTo>
                  <a:pt x="51" y="428"/>
                  <a:pt x="30" y="326"/>
                  <a:pt x="18" y="238"/>
                </a:cubicBezTo>
                <a:cubicBezTo>
                  <a:pt x="6" y="150"/>
                  <a:pt x="3" y="75"/>
                  <a:pt x="0" y="0"/>
                </a:cubicBezTo>
              </a:path>
            </a:pathLst>
          </a:custGeom>
          <a:noFill/>
          <a:ln w="9525">
            <a:solidFill>
              <a:srgbClr val="FF00FF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815" name="Text Box 15"/>
          <p:cNvSpPr txBox="1">
            <a:spLocks noChangeArrowheads="1"/>
          </p:cNvSpPr>
          <p:nvPr/>
        </p:nvSpPr>
        <p:spPr bwMode="auto">
          <a:xfrm>
            <a:off x="1301750" y="3355975"/>
            <a:ext cx="16589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b="1" i="1">
                <a:solidFill>
                  <a:srgbClr val="FF00FF"/>
                </a:solidFill>
                <a:latin typeface="Times New Roman" panose="02020603050405020304" pitchFamily="18" charset="0"/>
              </a:rPr>
              <a:t>sequence number</a:t>
            </a:r>
          </a:p>
        </p:txBody>
      </p:sp>
      <p:sp>
        <p:nvSpPr>
          <p:cNvPr id="332816" name="Freeform 16"/>
          <p:cNvSpPr>
            <a:spLocks/>
          </p:cNvSpPr>
          <p:nvPr/>
        </p:nvSpPr>
        <p:spPr bwMode="auto">
          <a:xfrm>
            <a:off x="2890838" y="3497263"/>
            <a:ext cx="519112" cy="436562"/>
          </a:xfrm>
          <a:custGeom>
            <a:avLst/>
            <a:gdLst>
              <a:gd name="T0" fmla="*/ 0 w 485"/>
              <a:gd name="T1" fmla="*/ 53 h 318"/>
              <a:gd name="T2" fmla="*/ 211 w 485"/>
              <a:gd name="T3" fmla="*/ 44 h 318"/>
              <a:gd name="T4" fmla="*/ 485 w 485"/>
              <a:gd name="T5" fmla="*/ 318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5" h="318">
                <a:moveTo>
                  <a:pt x="0" y="53"/>
                </a:moveTo>
                <a:cubicBezTo>
                  <a:pt x="65" y="26"/>
                  <a:pt x="130" y="0"/>
                  <a:pt x="211" y="44"/>
                </a:cubicBezTo>
                <a:cubicBezTo>
                  <a:pt x="292" y="88"/>
                  <a:pt x="388" y="203"/>
                  <a:pt x="485" y="318"/>
                </a:cubicBezTo>
              </a:path>
            </a:pathLst>
          </a:custGeom>
          <a:noFill/>
          <a:ln w="9525">
            <a:solidFill>
              <a:srgbClr val="FF00FF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332818" name="AutoShape 18"/>
          <p:cNvCxnSpPr>
            <a:cxnSpLocks noChangeShapeType="1"/>
            <a:stCxn id="332805" idx="3"/>
            <a:endCxn id="332805" idx="0"/>
          </p:cNvCxnSpPr>
          <p:nvPr/>
        </p:nvCxnSpPr>
        <p:spPr bwMode="auto">
          <a:xfrm flipH="1" flipV="1">
            <a:off x="7010400" y="4298950"/>
            <a:ext cx="965200" cy="320675"/>
          </a:xfrm>
          <a:prstGeom prst="bentConnector4">
            <a:avLst>
              <a:gd name="adj1" fmla="val -23685"/>
              <a:gd name="adj2" fmla="val 171287"/>
            </a:avLst>
          </a:prstGeom>
          <a:noFill/>
          <a:ln w="9525">
            <a:solidFill>
              <a:srgbClr val="00CC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2819" name="Line 19"/>
          <p:cNvSpPr>
            <a:spLocks noChangeShapeType="1"/>
          </p:cNvSpPr>
          <p:nvPr/>
        </p:nvSpPr>
        <p:spPr bwMode="auto">
          <a:xfrm>
            <a:off x="7134225" y="3840163"/>
            <a:ext cx="666750" cy="0"/>
          </a:xfrm>
          <a:prstGeom prst="line">
            <a:avLst/>
          </a:prstGeom>
          <a:noFill/>
          <a:ln w="9525">
            <a:solidFill>
              <a:srgbClr val="0099FF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820" name="Text Box 20"/>
          <p:cNvSpPr txBox="1">
            <a:spLocks noChangeArrowheads="1"/>
          </p:cNvSpPr>
          <p:nvPr/>
        </p:nvSpPr>
        <p:spPr bwMode="auto">
          <a:xfrm>
            <a:off x="6461125" y="3471863"/>
            <a:ext cx="2444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b="1">
                <a:solidFill>
                  <a:srgbClr val="0275AE"/>
                </a:solidFill>
                <a:latin typeface="Times New Roman" panose="02020603050405020304" pitchFamily="18" charset="0"/>
              </a:rPr>
              <a:t>1.1 : getLastCheckpoint( )</a:t>
            </a:r>
          </a:p>
        </p:txBody>
      </p:sp>
      <p:sp>
        <p:nvSpPr>
          <p:cNvPr id="332821" name="Text Box 21"/>
          <p:cNvSpPr txBox="1">
            <a:spLocks noChangeArrowheads="1"/>
          </p:cNvSpPr>
          <p:nvPr/>
        </p:nvSpPr>
        <p:spPr bwMode="auto">
          <a:xfrm>
            <a:off x="4487863" y="3051175"/>
            <a:ext cx="8858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b="1" i="1">
                <a:solidFill>
                  <a:srgbClr val="FF00FF"/>
                </a:solidFill>
                <a:latin typeface="Times New Roman" panose="02020603050405020304" pitchFamily="18" charset="0"/>
              </a:rPr>
              <a:t>message</a:t>
            </a:r>
          </a:p>
        </p:txBody>
      </p:sp>
      <p:sp>
        <p:nvSpPr>
          <p:cNvPr id="332822" name="Freeform 22"/>
          <p:cNvSpPr>
            <a:spLocks/>
          </p:cNvSpPr>
          <p:nvPr/>
        </p:nvSpPr>
        <p:spPr bwMode="auto">
          <a:xfrm>
            <a:off x="4179888" y="3232150"/>
            <a:ext cx="363537" cy="730250"/>
          </a:xfrm>
          <a:custGeom>
            <a:avLst/>
            <a:gdLst>
              <a:gd name="T0" fmla="*/ 229 w 229"/>
              <a:gd name="T1" fmla="*/ 3 h 460"/>
              <a:gd name="T2" fmla="*/ 64 w 229"/>
              <a:gd name="T3" fmla="*/ 76 h 460"/>
              <a:gd name="T4" fmla="*/ 0 w 229"/>
              <a:gd name="T5" fmla="*/ 460 h 4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9" h="460">
                <a:moveTo>
                  <a:pt x="229" y="3"/>
                </a:moveTo>
                <a:cubicBezTo>
                  <a:pt x="165" y="1"/>
                  <a:pt x="102" y="0"/>
                  <a:pt x="64" y="76"/>
                </a:cubicBezTo>
                <a:cubicBezTo>
                  <a:pt x="26" y="152"/>
                  <a:pt x="13" y="306"/>
                  <a:pt x="0" y="460"/>
                </a:cubicBezTo>
              </a:path>
            </a:pathLst>
          </a:custGeom>
          <a:noFill/>
          <a:ln w="9525">
            <a:solidFill>
              <a:srgbClr val="FF00FF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823" name="Freeform 23"/>
          <p:cNvSpPr>
            <a:spLocks/>
          </p:cNvSpPr>
          <p:nvPr/>
        </p:nvSpPr>
        <p:spPr bwMode="auto">
          <a:xfrm>
            <a:off x="5373688" y="3232150"/>
            <a:ext cx="1912937" cy="265113"/>
          </a:xfrm>
          <a:custGeom>
            <a:avLst/>
            <a:gdLst>
              <a:gd name="T0" fmla="*/ 0 w 1317"/>
              <a:gd name="T1" fmla="*/ 26 h 181"/>
              <a:gd name="T2" fmla="*/ 649 w 1317"/>
              <a:gd name="T3" fmla="*/ 26 h 181"/>
              <a:gd name="T4" fmla="*/ 1317 w 1317"/>
              <a:gd name="T5" fmla="*/ 181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317" h="181">
                <a:moveTo>
                  <a:pt x="0" y="26"/>
                </a:moveTo>
                <a:cubicBezTo>
                  <a:pt x="215" y="13"/>
                  <a:pt x="430" y="0"/>
                  <a:pt x="649" y="26"/>
                </a:cubicBezTo>
                <a:cubicBezTo>
                  <a:pt x="868" y="52"/>
                  <a:pt x="1092" y="116"/>
                  <a:pt x="1317" y="181"/>
                </a:cubicBezTo>
              </a:path>
            </a:pathLst>
          </a:custGeom>
          <a:noFill/>
          <a:ln w="9525">
            <a:solidFill>
              <a:srgbClr val="FF00FF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825" name="Freeform 25"/>
          <p:cNvSpPr>
            <a:spLocks/>
          </p:cNvSpPr>
          <p:nvPr/>
        </p:nvSpPr>
        <p:spPr bwMode="auto">
          <a:xfrm rot="21041788" flipV="1">
            <a:off x="2890838" y="5116513"/>
            <a:ext cx="4087812" cy="88900"/>
          </a:xfrm>
          <a:custGeom>
            <a:avLst/>
            <a:gdLst>
              <a:gd name="T0" fmla="*/ 0 w 1317"/>
              <a:gd name="T1" fmla="*/ 26 h 181"/>
              <a:gd name="T2" fmla="*/ 649 w 1317"/>
              <a:gd name="T3" fmla="*/ 26 h 181"/>
              <a:gd name="T4" fmla="*/ 1317 w 1317"/>
              <a:gd name="T5" fmla="*/ 181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317" h="181">
                <a:moveTo>
                  <a:pt x="0" y="26"/>
                </a:moveTo>
                <a:cubicBezTo>
                  <a:pt x="215" y="13"/>
                  <a:pt x="430" y="0"/>
                  <a:pt x="649" y="26"/>
                </a:cubicBezTo>
                <a:cubicBezTo>
                  <a:pt x="868" y="52"/>
                  <a:pt x="1092" y="116"/>
                  <a:pt x="1317" y="181"/>
                </a:cubicBezTo>
              </a:path>
            </a:pathLst>
          </a:custGeom>
          <a:noFill/>
          <a:ln w="9525">
            <a:solidFill>
              <a:srgbClr val="FF00FF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039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2117-4F19-4BD1-8ADD-2994D4832E7D}" type="datetime5">
              <a:rPr lang="en-US" altLang="en-US" smtClean="0"/>
              <a:t>15-Oct-22</a:t>
            </a:fld>
            <a:endParaRPr lang="en-US" altLang="en-US"/>
          </a:p>
        </p:txBody>
      </p:sp>
      <p:sp>
        <p:nvSpPr>
          <p:cNvPr id="4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OO Design</a:t>
            </a:r>
            <a:endParaRPr lang="en-US" altLang="en-US"/>
          </a:p>
        </p:txBody>
      </p:sp>
      <p:sp>
        <p:nvSpPr>
          <p:cNvPr id="4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BA22D-D90F-4968-BFA8-5E32DDD466E1}" type="slidenum">
              <a:rPr lang="en-US" altLang="en-US"/>
              <a:pPr/>
              <a:t>66</a:t>
            </a:fld>
            <a:endParaRPr lang="en-US" altLang="en-US"/>
          </a:p>
        </p:txBody>
      </p:sp>
      <p:sp>
        <p:nvSpPr>
          <p:cNvPr id="3430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229600" cy="814387"/>
          </a:xfrm>
        </p:spPr>
        <p:txBody>
          <a:bodyPr/>
          <a:lstStyle/>
          <a:p>
            <a:r>
              <a:rPr lang="en-US" altLang="en-US" sz="4400"/>
              <a:t>Interactions - Modeling Actions</a:t>
            </a:r>
          </a:p>
        </p:txBody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92200"/>
            <a:ext cx="5335588" cy="1670050"/>
          </a:xfrm>
        </p:spPr>
        <p:txBody>
          <a:bodyPr/>
          <a:lstStyle/>
          <a:p>
            <a:pPr marL="0" indent="0">
              <a:lnSpc>
                <a:spcPct val="80000"/>
              </a:lnSpc>
            </a:pPr>
            <a:r>
              <a:rPr lang="en-US" altLang="en-US" sz="2000">
                <a:solidFill>
                  <a:srgbClr val="B000A3"/>
                </a:solidFill>
              </a:rPr>
              <a:t> Call</a:t>
            </a:r>
            <a:r>
              <a:rPr lang="en-US" altLang="en-US" sz="2000" baseline="30000">
                <a:solidFill>
                  <a:srgbClr val="B000A3"/>
                </a:solidFill>
              </a:rPr>
              <a:t>*</a:t>
            </a:r>
            <a:r>
              <a:rPr lang="en-US" altLang="en-US" sz="2000" baseline="30000"/>
              <a:t> </a:t>
            </a:r>
            <a:r>
              <a:rPr lang="en-US" altLang="en-US" sz="1900"/>
              <a:t>— invokes an operation on an object.</a:t>
            </a:r>
          </a:p>
          <a:p>
            <a:pPr marL="0" indent="0">
              <a:lnSpc>
                <a:spcPct val="80000"/>
              </a:lnSpc>
            </a:pPr>
            <a:r>
              <a:rPr lang="en-US" altLang="en-US" sz="2000"/>
              <a:t> </a:t>
            </a:r>
            <a:r>
              <a:rPr lang="en-US" altLang="en-US" sz="2000">
                <a:solidFill>
                  <a:srgbClr val="B000A3"/>
                </a:solidFill>
              </a:rPr>
              <a:t>Return</a:t>
            </a:r>
            <a:r>
              <a:rPr lang="en-US" altLang="en-US" sz="2000"/>
              <a:t> </a:t>
            </a:r>
            <a:r>
              <a:rPr lang="en-US" altLang="en-US" sz="1900"/>
              <a:t>— returns a value to the caller.</a:t>
            </a:r>
          </a:p>
          <a:p>
            <a:pPr marL="0" indent="0">
              <a:lnSpc>
                <a:spcPct val="80000"/>
              </a:lnSpc>
            </a:pPr>
            <a:r>
              <a:rPr lang="en-US" altLang="en-US" sz="2000"/>
              <a:t> </a:t>
            </a:r>
            <a:r>
              <a:rPr lang="en-US" altLang="en-US" sz="2000">
                <a:solidFill>
                  <a:srgbClr val="B000A3"/>
                </a:solidFill>
              </a:rPr>
              <a:t>Send</a:t>
            </a:r>
            <a:r>
              <a:rPr lang="en-US" altLang="en-US" sz="2000" baseline="30000">
                <a:solidFill>
                  <a:srgbClr val="B000A3"/>
                </a:solidFill>
              </a:rPr>
              <a:t>*</a:t>
            </a:r>
            <a:r>
              <a:rPr lang="en-US" altLang="en-US" sz="2000" baseline="30000"/>
              <a:t> </a:t>
            </a:r>
            <a:r>
              <a:rPr lang="en-US" altLang="en-US" sz="1900"/>
              <a:t>— sends a signal to an object.</a:t>
            </a:r>
          </a:p>
          <a:p>
            <a:pPr marL="0" indent="0">
              <a:lnSpc>
                <a:spcPct val="80000"/>
              </a:lnSpc>
            </a:pPr>
            <a:r>
              <a:rPr lang="en-US" altLang="en-US" sz="2000"/>
              <a:t> </a:t>
            </a:r>
            <a:r>
              <a:rPr lang="en-US" altLang="en-US" sz="2000">
                <a:solidFill>
                  <a:srgbClr val="B000A3"/>
                </a:solidFill>
              </a:rPr>
              <a:t>Create</a:t>
            </a:r>
            <a:r>
              <a:rPr lang="en-US" altLang="en-US" sz="2000"/>
              <a:t> </a:t>
            </a:r>
            <a:r>
              <a:rPr lang="en-US" altLang="en-US" sz="1900"/>
              <a:t>— creates an object.</a:t>
            </a:r>
          </a:p>
          <a:p>
            <a:pPr marL="0" indent="0">
              <a:lnSpc>
                <a:spcPct val="80000"/>
              </a:lnSpc>
            </a:pPr>
            <a:r>
              <a:rPr lang="en-US" altLang="en-US" sz="2000"/>
              <a:t> </a:t>
            </a:r>
            <a:r>
              <a:rPr lang="en-US" altLang="en-US" sz="2000">
                <a:solidFill>
                  <a:srgbClr val="B000A3"/>
                </a:solidFill>
              </a:rPr>
              <a:t>Destroy</a:t>
            </a:r>
            <a:r>
              <a:rPr lang="en-US" altLang="en-US" sz="2000"/>
              <a:t> </a:t>
            </a:r>
            <a:r>
              <a:rPr lang="en-US" altLang="en-US" sz="1900"/>
              <a:t>— destroys an object.</a:t>
            </a:r>
          </a:p>
        </p:txBody>
      </p:sp>
      <p:sp>
        <p:nvSpPr>
          <p:cNvPr id="343044" name="Rectangle 4"/>
          <p:cNvSpPr>
            <a:spLocks noChangeArrowheads="1"/>
          </p:cNvSpPr>
          <p:nvPr/>
        </p:nvSpPr>
        <p:spPr bwMode="auto">
          <a:xfrm>
            <a:off x="4662488" y="3552825"/>
            <a:ext cx="1392237" cy="419100"/>
          </a:xfrm>
          <a:prstGeom prst="rect">
            <a:avLst/>
          </a:prstGeom>
          <a:solidFill>
            <a:schemeClr val="bg1"/>
          </a:solidFill>
          <a:ln w="9525">
            <a:solidFill>
              <a:srgbClr val="00C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600" b="1" u="sng">
                <a:solidFill>
                  <a:srgbClr val="0099FF"/>
                </a:solidFill>
                <a:latin typeface="Times New Roman" panose="02020603050405020304" pitchFamily="18" charset="0"/>
              </a:rPr>
              <a:t>: TicketAgent</a:t>
            </a:r>
          </a:p>
        </p:txBody>
      </p:sp>
      <p:sp>
        <p:nvSpPr>
          <p:cNvPr id="343045" name="Rectangle 5"/>
          <p:cNvSpPr>
            <a:spLocks noChangeArrowheads="1"/>
          </p:cNvSpPr>
          <p:nvPr/>
        </p:nvSpPr>
        <p:spPr bwMode="auto">
          <a:xfrm>
            <a:off x="2190750" y="2900363"/>
            <a:ext cx="1568450" cy="434975"/>
          </a:xfrm>
          <a:prstGeom prst="rect">
            <a:avLst/>
          </a:prstGeom>
          <a:solidFill>
            <a:schemeClr val="bg1"/>
          </a:solidFill>
          <a:ln w="9525">
            <a:solidFill>
              <a:srgbClr val="00C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600" b="1" u="sng">
                <a:solidFill>
                  <a:srgbClr val="0099FF"/>
                </a:solidFill>
                <a:latin typeface="Times New Roman" panose="02020603050405020304" pitchFamily="18" charset="0"/>
              </a:rPr>
              <a:t>c : Client</a:t>
            </a:r>
          </a:p>
        </p:txBody>
      </p:sp>
      <p:sp>
        <p:nvSpPr>
          <p:cNvPr id="343046" name="Rectangle 6"/>
          <p:cNvSpPr>
            <a:spLocks noChangeArrowheads="1"/>
          </p:cNvSpPr>
          <p:nvPr/>
        </p:nvSpPr>
        <p:spPr bwMode="auto">
          <a:xfrm>
            <a:off x="6289675" y="2900363"/>
            <a:ext cx="1568450" cy="434975"/>
          </a:xfrm>
          <a:prstGeom prst="rect">
            <a:avLst/>
          </a:prstGeom>
          <a:solidFill>
            <a:schemeClr val="bg1"/>
          </a:solidFill>
          <a:ln w="9525">
            <a:solidFill>
              <a:srgbClr val="00C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600" b="1" u="sng">
                <a:solidFill>
                  <a:srgbClr val="0099FF"/>
                </a:solidFill>
                <a:latin typeface="Times New Roman" panose="02020603050405020304" pitchFamily="18" charset="0"/>
              </a:rPr>
              <a:t>p : PlanningAgent</a:t>
            </a:r>
          </a:p>
        </p:txBody>
      </p:sp>
      <p:sp>
        <p:nvSpPr>
          <p:cNvPr id="343047" name="Line 7"/>
          <p:cNvSpPr>
            <a:spLocks noChangeShapeType="1"/>
          </p:cNvSpPr>
          <p:nvPr/>
        </p:nvSpPr>
        <p:spPr bwMode="auto">
          <a:xfrm>
            <a:off x="2854325" y="3335338"/>
            <a:ext cx="0" cy="2787650"/>
          </a:xfrm>
          <a:prstGeom prst="line">
            <a:avLst/>
          </a:prstGeom>
          <a:noFill/>
          <a:ln w="25400">
            <a:solidFill>
              <a:srgbClr val="00CC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3048" name="Line 8"/>
          <p:cNvSpPr>
            <a:spLocks noChangeShapeType="1"/>
          </p:cNvSpPr>
          <p:nvPr/>
        </p:nvSpPr>
        <p:spPr bwMode="auto">
          <a:xfrm>
            <a:off x="7108825" y="3335338"/>
            <a:ext cx="0" cy="2787650"/>
          </a:xfrm>
          <a:prstGeom prst="line">
            <a:avLst/>
          </a:prstGeom>
          <a:noFill/>
          <a:ln w="25400">
            <a:solidFill>
              <a:srgbClr val="00CC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3049" name="Line 9"/>
          <p:cNvSpPr>
            <a:spLocks noChangeShapeType="1"/>
          </p:cNvSpPr>
          <p:nvPr/>
        </p:nvSpPr>
        <p:spPr bwMode="auto">
          <a:xfrm>
            <a:off x="5546725" y="4067175"/>
            <a:ext cx="0" cy="1084263"/>
          </a:xfrm>
          <a:prstGeom prst="line">
            <a:avLst/>
          </a:prstGeom>
          <a:noFill/>
          <a:ln w="25400">
            <a:solidFill>
              <a:srgbClr val="00CC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3050" name="Line 10"/>
          <p:cNvSpPr>
            <a:spLocks noChangeShapeType="1"/>
          </p:cNvSpPr>
          <p:nvPr/>
        </p:nvSpPr>
        <p:spPr bwMode="auto">
          <a:xfrm>
            <a:off x="2854325" y="3786188"/>
            <a:ext cx="1808163" cy="0"/>
          </a:xfrm>
          <a:prstGeom prst="line">
            <a:avLst/>
          </a:prstGeom>
          <a:noFill/>
          <a:ln w="12700">
            <a:solidFill>
              <a:srgbClr val="00CCFF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3051" name="Text Box 11"/>
          <p:cNvSpPr txBox="1">
            <a:spLocks noChangeArrowheads="1"/>
          </p:cNvSpPr>
          <p:nvPr/>
        </p:nvSpPr>
        <p:spPr bwMode="auto">
          <a:xfrm>
            <a:off x="3219450" y="3487738"/>
            <a:ext cx="10556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b="1">
                <a:solidFill>
                  <a:srgbClr val="0099FF"/>
                </a:solidFill>
                <a:latin typeface="Times New Roman" panose="02020603050405020304" pitchFamily="18" charset="0"/>
              </a:rPr>
              <a:t>&lt;&lt;create&gt;&gt;</a:t>
            </a:r>
          </a:p>
        </p:txBody>
      </p:sp>
      <p:sp>
        <p:nvSpPr>
          <p:cNvPr id="343052" name="Text Box 12"/>
          <p:cNvSpPr txBox="1">
            <a:spLocks noChangeArrowheads="1"/>
          </p:cNvSpPr>
          <p:nvPr/>
        </p:nvSpPr>
        <p:spPr bwMode="auto">
          <a:xfrm>
            <a:off x="3219450" y="4067175"/>
            <a:ext cx="13700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b="1">
                <a:solidFill>
                  <a:srgbClr val="0099FF"/>
                </a:solidFill>
                <a:latin typeface="Times New Roman" panose="02020603050405020304" pitchFamily="18" charset="0"/>
              </a:rPr>
              <a:t>setItenerary( i )</a:t>
            </a:r>
          </a:p>
        </p:txBody>
      </p:sp>
      <p:sp>
        <p:nvSpPr>
          <p:cNvPr id="343053" name="Text Box 13"/>
          <p:cNvSpPr txBox="1">
            <a:spLocks noChangeArrowheads="1"/>
          </p:cNvSpPr>
          <p:nvPr/>
        </p:nvSpPr>
        <p:spPr bwMode="auto">
          <a:xfrm>
            <a:off x="5678488" y="4195763"/>
            <a:ext cx="14271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b="1">
                <a:solidFill>
                  <a:srgbClr val="0099FF"/>
                </a:solidFill>
                <a:latin typeface="Times New Roman" panose="02020603050405020304" pitchFamily="18" charset="0"/>
              </a:rPr>
              <a:t>calculateRoute()</a:t>
            </a:r>
          </a:p>
        </p:txBody>
      </p:sp>
      <p:sp>
        <p:nvSpPr>
          <p:cNvPr id="343054" name="Text Box 14"/>
          <p:cNvSpPr txBox="1">
            <a:spLocks noChangeArrowheads="1"/>
          </p:cNvSpPr>
          <p:nvPr/>
        </p:nvSpPr>
        <p:spPr bwMode="auto">
          <a:xfrm>
            <a:off x="3535363" y="4605338"/>
            <a:ext cx="5889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b="1">
                <a:solidFill>
                  <a:srgbClr val="0099FF"/>
                </a:solidFill>
                <a:latin typeface="Times New Roman" panose="02020603050405020304" pitchFamily="18" charset="0"/>
              </a:rPr>
              <a:t>route</a:t>
            </a:r>
          </a:p>
        </p:txBody>
      </p:sp>
      <p:sp>
        <p:nvSpPr>
          <p:cNvPr id="343056" name="Line 16"/>
          <p:cNvSpPr>
            <a:spLocks noChangeShapeType="1"/>
          </p:cNvSpPr>
          <p:nvPr/>
        </p:nvSpPr>
        <p:spPr bwMode="auto">
          <a:xfrm>
            <a:off x="2854325" y="5341938"/>
            <a:ext cx="2489200" cy="0"/>
          </a:xfrm>
          <a:prstGeom prst="line">
            <a:avLst/>
          </a:prstGeom>
          <a:noFill/>
          <a:ln w="12700">
            <a:solidFill>
              <a:srgbClr val="00CCFF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3057" name="Text Box 17"/>
          <p:cNvSpPr txBox="1">
            <a:spLocks noChangeArrowheads="1"/>
          </p:cNvSpPr>
          <p:nvPr/>
        </p:nvSpPr>
        <p:spPr bwMode="auto">
          <a:xfrm>
            <a:off x="5343525" y="5113338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1">
                <a:solidFill>
                  <a:srgbClr val="0099FF"/>
                </a:solidFill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343058" name="Line 18"/>
          <p:cNvSpPr>
            <a:spLocks noChangeShapeType="1"/>
          </p:cNvSpPr>
          <p:nvPr/>
        </p:nvSpPr>
        <p:spPr bwMode="auto">
          <a:xfrm>
            <a:off x="2854325" y="4371975"/>
            <a:ext cx="2692400" cy="0"/>
          </a:xfrm>
          <a:prstGeom prst="line">
            <a:avLst/>
          </a:prstGeom>
          <a:noFill/>
          <a:ln w="12700">
            <a:solidFill>
              <a:srgbClr val="00CCFF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3059" name="Line 19"/>
          <p:cNvSpPr>
            <a:spLocks noChangeShapeType="1"/>
          </p:cNvSpPr>
          <p:nvPr/>
        </p:nvSpPr>
        <p:spPr bwMode="auto">
          <a:xfrm flipH="1">
            <a:off x="2854325" y="4905375"/>
            <a:ext cx="2692400" cy="0"/>
          </a:xfrm>
          <a:prstGeom prst="line">
            <a:avLst/>
          </a:prstGeom>
          <a:noFill/>
          <a:ln w="12700">
            <a:solidFill>
              <a:srgbClr val="00CCFF"/>
            </a:solidFill>
            <a:prstDash val="dash"/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43060" name="Group 20"/>
          <p:cNvGrpSpPr>
            <a:grpSpLocks/>
          </p:cNvGrpSpPr>
          <p:nvPr/>
        </p:nvGrpSpPr>
        <p:grpSpPr bwMode="auto">
          <a:xfrm>
            <a:off x="5546725" y="4524375"/>
            <a:ext cx="409575" cy="261938"/>
            <a:chOff x="2939" y="2431"/>
            <a:chExt cx="258" cy="165"/>
          </a:xfrm>
        </p:grpSpPr>
        <p:sp>
          <p:nvSpPr>
            <p:cNvPr id="343061" name="Line 21"/>
            <p:cNvSpPr>
              <a:spLocks noChangeShapeType="1"/>
            </p:cNvSpPr>
            <p:nvPr/>
          </p:nvSpPr>
          <p:spPr bwMode="auto">
            <a:xfrm>
              <a:off x="2939" y="2431"/>
              <a:ext cx="258" cy="0"/>
            </a:xfrm>
            <a:prstGeom prst="line">
              <a:avLst/>
            </a:prstGeom>
            <a:noFill/>
            <a:ln w="12700">
              <a:solidFill>
                <a:srgbClr val="00CCFF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3062" name="Line 22"/>
            <p:cNvSpPr>
              <a:spLocks noChangeShapeType="1"/>
            </p:cNvSpPr>
            <p:nvPr/>
          </p:nvSpPr>
          <p:spPr bwMode="auto">
            <a:xfrm>
              <a:off x="3197" y="2431"/>
              <a:ext cx="0" cy="165"/>
            </a:xfrm>
            <a:prstGeom prst="line">
              <a:avLst/>
            </a:prstGeom>
            <a:noFill/>
            <a:ln w="12700">
              <a:solidFill>
                <a:srgbClr val="00CCFF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3063" name="Line 23"/>
            <p:cNvSpPr>
              <a:spLocks noChangeShapeType="1"/>
            </p:cNvSpPr>
            <p:nvPr/>
          </p:nvSpPr>
          <p:spPr bwMode="auto">
            <a:xfrm flipH="1">
              <a:off x="2939" y="2596"/>
              <a:ext cx="258" cy="0"/>
            </a:xfrm>
            <a:prstGeom prst="line">
              <a:avLst/>
            </a:prstGeom>
            <a:noFill/>
            <a:ln w="12700">
              <a:solidFill>
                <a:srgbClr val="00CCFF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3064" name="Text Box 24"/>
          <p:cNvSpPr txBox="1">
            <a:spLocks noChangeArrowheads="1"/>
          </p:cNvSpPr>
          <p:nvPr/>
        </p:nvSpPr>
        <p:spPr bwMode="auto">
          <a:xfrm>
            <a:off x="4498975" y="5570538"/>
            <a:ext cx="7445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b="1">
                <a:solidFill>
                  <a:srgbClr val="0099FF"/>
                </a:solidFill>
                <a:latin typeface="Times New Roman" panose="02020603050405020304" pitchFamily="18" charset="0"/>
              </a:rPr>
              <a:t>notify()</a:t>
            </a:r>
          </a:p>
        </p:txBody>
      </p:sp>
      <p:sp>
        <p:nvSpPr>
          <p:cNvPr id="343065" name="Line 25"/>
          <p:cNvSpPr>
            <a:spLocks noChangeShapeType="1"/>
          </p:cNvSpPr>
          <p:nvPr/>
        </p:nvSpPr>
        <p:spPr bwMode="auto">
          <a:xfrm>
            <a:off x="2854325" y="5875338"/>
            <a:ext cx="4254500" cy="0"/>
          </a:xfrm>
          <a:prstGeom prst="line">
            <a:avLst/>
          </a:prstGeom>
          <a:noFill/>
          <a:ln w="9525">
            <a:solidFill>
              <a:srgbClr val="00CCFF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3066" name="Text Box 26"/>
          <p:cNvSpPr txBox="1">
            <a:spLocks noChangeArrowheads="1"/>
          </p:cNvSpPr>
          <p:nvPr/>
        </p:nvSpPr>
        <p:spPr bwMode="auto">
          <a:xfrm>
            <a:off x="5033963" y="2566988"/>
            <a:ext cx="6191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b="1" i="1">
                <a:solidFill>
                  <a:srgbClr val="B000A3"/>
                </a:solidFill>
                <a:latin typeface="Times New Roman" panose="02020603050405020304" pitchFamily="18" charset="0"/>
              </a:rPr>
              <a:t>object</a:t>
            </a:r>
          </a:p>
        </p:txBody>
      </p:sp>
      <p:sp>
        <p:nvSpPr>
          <p:cNvPr id="343067" name="Freeform 27"/>
          <p:cNvSpPr>
            <a:spLocks/>
          </p:cNvSpPr>
          <p:nvPr/>
        </p:nvSpPr>
        <p:spPr bwMode="auto">
          <a:xfrm>
            <a:off x="2854325" y="2722563"/>
            <a:ext cx="2179638" cy="177800"/>
          </a:xfrm>
          <a:custGeom>
            <a:avLst/>
            <a:gdLst>
              <a:gd name="T0" fmla="*/ 1408 w 1408"/>
              <a:gd name="T1" fmla="*/ 23 h 325"/>
              <a:gd name="T2" fmla="*/ 1051 w 1408"/>
              <a:gd name="T3" fmla="*/ 23 h 325"/>
              <a:gd name="T4" fmla="*/ 174 w 1408"/>
              <a:gd name="T5" fmla="*/ 160 h 325"/>
              <a:gd name="T6" fmla="*/ 9 w 1408"/>
              <a:gd name="T7" fmla="*/ 325 h 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08" h="325">
                <a:moveTo>
                  <a:pt x="1408" y="23"/>
                </a:moveTo>
                <a:cubicBezTo>
                  <a:pt x="1332" y="11"/>
                  <a:pt x="1257" y="0"/>
                  <a:pt x="1051" y="23"/>
                </a:cubicBezTo>
                <a:cubicBezTo>
                  <a:pt x="845" y="46"/>
                  <a:pt x="348" y="110"/>
                  <a:pt x="174" y="160"/>
                </a:cubicBezTo>
                <a:cubicBezTo>
                  <a:pt x="0" y="210"/>
                  <a:pt x="4" y="267"/>
                  <a:pt x="9" y="325"/>
                </a:cubicBezTo>
              </a:path>
            </a:pathLst>
          </a:custGeom>
          <a:noFill/>
          <a:ln w="9525">
            <a:solidFill>
              <a:srgbClr val="FF00FF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3068" name="Freeform 28"/>
          <p:cNvSpPr>
            <a:spLocks/>
          </p:cNvSpPr>
          <p:nvPr/>
        </p:nvSpPr>
        <p:spPr bwMode="auto">
          <a:xfrm>
            <a:off x="5653088" y="2751138"/>
            <a:ext cx="1455737" cy="149225"/>
          </a:xfrm>
          <a:custGeom>
            <a:avLst/>
            <a:gdLst>
              <a:gd name="T0" fmla="*/ 0 w 1691"/>
              <a:gd name="T1" fmla="*/ 12 h 287"/>
              <a:gd name="T2" fmla="*/ 365 w 1691"/>
              <a:gd name="T3" fmla="*/ 12 h 287"/>
              <a:gd name="T4" fmla="*/ 1444 w 1691"/>
              <a:gd name="T5" fmla="*/ 86 h 287"/>
              <a:gd name="T6" fmla="*/ 1691 w 1691"/>
              <a:gd name="T7" fmla="*/ 287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91" h="287">
                <a:moveTo>
                  <a:pt x="0" y="12"/>
                </a:moveTo>
                <a:cubicBezTo>
                  <a:pt x="62" y="6"/>
                  <a:pt x="124" y="0"/>
                  <a:pt x="365" y="12"/>
                </a:cubicBezTo>
                <a:cubicBezTo>
                  <a:pt x="606" y="24"/>
                  <a:pt x="1223" y="40"/>
                  <a:pt x="1444" y="86"/>
                </a:cubicBezTo>
                <a:cubicBezTo>
                  <a:pt x="1665" y="132"/>
                  <a:pt x="1678" y="209"/>
                  <a:pt x="1691" y="287"/>
                </a:cubicBezTo>
              </a:path>
            </a:pathLst>
          </a:custGeom>
          <a:noFill/>
          <a:ln w="9525">
            <a:solidFill>
              <a:srgbClr val="FF00FF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3069" name="Freeform 29"/>
          <p:cNvSpPr>
            <a:spLocks/>
          </p:cNvSpPr>
          <p:nvPr/>
        </p:nvSpPr>
        <p:spPr bwMode="auto">
          <a:xfrm>
            <a:off x="5343525" y="2900363"/>
            <a:ext cx="58738" cy="652462"/>
          </a:xfrm>
          <a:custGeom>
            <a:avLst/>
            <a:gdLst>
              <a:gd name="T0" fmla="*/ 0 w 87"/>
              <a:gd name="T1" fmla="*/ 0 h 649"/>
              <a:gd name="T2" fmla="*/ 73 w 87"/>
              <a:gd name="T3" fmla="*/ 320 h 649"/>
              <a:gd name="T4" fmla="*/ 82 w 87"/>
              <a:gd name="T5" fmla="*/ 649 h 6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7" h="649">
                <a:moveTo>
                  <a:pt x="0" y="0"/>
                </a:moveTo>
                <a:cubicBezTo>
                  <a:pt x="29" y="106"/>
                  <a:pt x="59" y="212"/>
                  <a:pt x="73" y="320"/>
                </a:cubicBezTo>
                <a:cubicBezTo>
                  <a:pt x="87" y="428"/>
                  <a:pt x="84" y="538"/>
                  <a:pt x="82" y="649"/>
                </a:cubicBezTo>
              </a:path>
            </a:pathLst>
          </a:custGeom>
          <a:noFill/>
          <a:ln w="9525">
            <a:solidFill>
              <a:srgbClr val="FF00FF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3071" name="Text Box 31"/>
          <p:cNvSpPr txBox="1">
            <a:spLocks noChangeArrowheads="1"/>
          </p:cNvSpPr>
          <p:nvPr/>
        </p:nvSpPr>
        <p:spPr bwMode="auto">
          <a:xfrm>
            <a:off x="4341813" y="4540250"/>
            <a:ext cx="10604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i="1">
                <a:solidFill>
                  <a:srgbClr val="B000A3"/>
                </a:solidFill>
                <a:latin typeface="Times New Roman" panose="02020603050405020304" pitchFamily="18" charset="0"/>
              </a:rPr>
              <a:t>return value</a:t>
            </a:r>
          </a:p>
        </p:txBody>
      </p:sp>
      <p:sp>
        <p:nvSpPr>
          <p:cNvPr id="343073" name="Text Box 33"/>
          <p:cNvSpPr txBox="1">
            <a:spLocks noChangeArrowheads="1"/>
          </p:cNvSpPr>
          <p:nvPr/>
        </p:nvSpPr>
        <p:spPr bwMode="auto">
          <a:xfrm>
            <a:off x="5715000" y="5573713"/>
            <a:ext cx="5207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b="1" i="1">
                <a:solidFill>
                  <a:srgbClr val="B000A3"/>
                </a:solidFill>
                <a:latin typeface="Times New Roman" panose="02020603050405020304" pitchFamily="18" charset="0"/>
              </a:rPr>
              <a:t>send</a:t>
            </a:r>
          </a:p>
        </p:txBody>
      </p:sp>
      <p:sp>
        <p:nvSpPr>
          <p:cNvPr id="343074" name="Text Box 34"/>
          <p:cNvSpPr txBox="1">
            <a:spLocks noChangeArrowheads="1"/>
          </p:cNvSpPr>
          <p:nvPr/>
        </p:nvSpPr>
        <p:spPr bwMode="auto">
          <a:xfrm>
            <a:off x="5975350" y="4786313"/>
            <a:ext cx="984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b="1" i="1">
                <a:solidFill>
                  <a:srgbClr val="B000A3"/>
                </a:solidFill>
                <a:latin typeface="Times New Roman" panose="02020603050405020304" pitchFamily="18" charset="0"/>
              </a:rPr>
              <a:t>call on self</a:t>
            </a:r>
          </a:p>
        </p:txBody>
      </p:sp>
      <p:sp>
        <p:nvSpPr>
          <p:cNvPr id="343075" name="Freeform 35"/>
          <p:cNvSpPr>
            <a:spLocks/>
          </p:cNvSpPr>
          <p:nvPr/>
        </p:nvSpPr>
        <p:spPr bwMode="auto">
          <a:xfrm>
            <a:off x="2390775" y="4687888"/>
            <a:ext cx="971550" cy="203200"/>
          </a:xfrm>
          <a:custGeom>
            <a:avLst/>
            <a:gdLst>
              <a:gd name="T0" fmla="*/ 0 w 612"/>
              <a:gd name="T1" fmla="*/ 0 h 219"/>
              <a:gd name="T2" fmla="*/ 466 w 612"/>
              <a:gd name="T3" fmla="*/ 55 h 219"/>
              <a:gd name="T4" fmla="*/ 612 w 612"/>
              <a:gd name="T5" fmla="*/ 219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12" h="219">
                <a:moveTo>
                  <a:pt x="0" y="0"/>
                </a:moveTo>
                <a:cubicBezTo>
                  <a:pt x="182" y="9"/>
                  <a:pt x="364" y="19"/>
                  <a:pt x="466" y="55"/>
                </a:cubicBezTo>
                <a:cubicBezTo>
                  <a:pt x="568" y="91"/>
                  <a:pt x="590" y="155"/>
                  <a:pt x="612" y="219"/>
                </a:cubicBezTo>
              </a:path>
            </a:pathLst>
          </a:custGeom>
          <a:noFill/>
          <a:ln w="9525">
            <a:solidFill>
              <a:srgbClr val="FF00FF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3076" name="Freeform 36"/>
          <p:cNvSpPr>
            <a:spLocks/>
          </p:cNvSpPr>
          <p:nvPr/>
        </p:nvSpPr>
        <p:spPr bwMode="auto">
          <a:xfrm>
            <a:off x="2363788" y="3727450"/>
            <a:ext cx="854075" cy="65088"/>
          </a:xfrm>
          <a:custGeom>
            <a:avLst/>
            <a:gdLst>
              <a:gd name="T0" fmla="*/ 0 w 741"/>
              <a:gd name="T1" fmla="*/ 23 h 160"/>
              <a:gd name="T2" fmla="*/ 430 w 741"/>
              <a:gd name="T3" fmla="*/ 23 h 160"/>
              <a:gd name="T4" fmla="*/ 741 w 741"/>
              <a:gd name="T5" fmla="*/ 160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41" h="160">
                <a:moveTo>
                  <a:pt x="0" y="23"/>
                </a:moveTo>
                <a:cubicBezTo>
                  <a:pt x="153" y="11"/>
                  <a:pt x="307" y="0"/>
                  <a:pt x="430" y="23"/>
                </a:cubicBezTo>
                <a:cubicBezTo>
                  <a:pt x="553" y="46"/>
                  <a:pt x="647" y="103"/>
                  <a:pt x="741" y="160"/>
                </a:cubicBezTo>
              </a:path>
            </a:pathLst>
          </a:custGeom>
          <a:noFill/>
          <a:ln w="9525">
            <a:solidFill>
              <a:srgbClr val="FF00FF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3077" name="Freeform 37"/>
          <p:cNvSpPr>
            <a:spLocks/>
          </p:cNvSpPr>
          <p:nvPr/>
        </p:nvSpPr>
        <p:spPr bwMode="auto">
          <a:xfrm>
            <a:off x="2443163" y="4067175"/>
            <a:ext cx="1849437" cy="95250"/>
          </a:xfrm>
          <a:custGeom>
            <a:avLst/>
            <a:gdLst>
              <a:gd name="T0" fmla="*/ 0 w 1390"/>
              <a:gd name="T1" fmla="*/ 184 h 184"/>
              <a:gd name="T2" fmla="*/ 210 w 1390"/>
              <a:gd name="T3" fmla="*/ 29 h 184"/>
              <a:gd name="T4" fmla="*/ 1198 w 1390"/>
              <a:gd name="T5" fmla="*/ 11 h 184"/>
              <a:gd name="T6" fmla="*/ 1362 w 1390"/>
              <a:gd name="T7" fmla="*/ 93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90" h="184">
                <a:moveTo>
                  <a:pt x="0" y="184"/>
                </a:moveTo>
                <a:cubicBezTo>
                  <a:pt x="5" y="121"/>
                  <a:pt x="10" y="58"/>
                  <a:pt x="210" y="29"/>
                </a:cubicBezTo>
                <a:cubicBezTo>
                  <a:pt x="410" y="0"/>
                  <a:pt x="1006" y="0"/>
                  <a:pt x="1198" y="11"/>
                </a:cubicBezTo>
                <a:cubicBezTo>
                  <a:pt x="1390" y="22"/>
                  <a:pt x="1376" y="57"/>
                  <a:pt x="1362" y="93"/>
                </a:cubicBezTo>
              </a:path>
            </a:pathLst>
          </a:custGeom>
          <a:noFill/>
          <a:ln w="9525">
            <a:solidFill>
              <a:srgbClr val="FF00FF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3078" name="Freeform 38"/>
          <p:cNvSpPr>
            <a:spLocks/>
          </p:cNvSpPr>
          <p:nvPr/>
        </p:nvSpPr>
        <p:spPr bwMode="auto">
          <a:xfrm>
            <a:off x="5975350" y="4714875"/>
            <a:ext cx="314325" cy="114300"/>
          </a:xfrm>
          <a:custGeom>
            <a:avLst/>
            <a:gdLst>
              <a:gd name="T0" fmla="*/ 668 w 669"/>
              <a:gd name="T1" fmla="*/ 137 h 137"/>
              <a:gd name="T2" fmla="*/ 558 w 669"/>
              <a:gd name="T3" fmla="*/ 9 h 137"/>
              <a:gd name="T4" fmla="*/ 0 w 669"/>
              <a:gd name="T5" fmla="*/ 82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69" h="137">
                <a:moveTo>
                  <a:pt x="668" y="137"/>
                </a:moveTo>
                <a:cubicBezTo>
                  <a:pt x="668" y="77"/>
                  <a:pt x="669" y="18"/>
                  <a:pt x="558" y="9"/>
                </a:cubicBezTo>
                <a:cubicBezTo>
                  <a:pt x="447" y="0"/>
                  <a:pt x="223" y="41"/>
                  <a:pt x="0" y="82"/>
                </a:cubicBezTo>
              </a:path>
            </a:pathLst>
          </a:custGeom>
          <a:noFill/>
          <a:ln w="9525">
            <a:solidFill>
              <a:srgbClr val="FF00FF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3079" name="Freeform 39"/>
          <p:cNvSpPr>
            <a:spLocks/>
          </p:cNvSpPr>
          <p:nvPr/>
        </p:nvSpPr>
        <p:spPr bwMode="auto">
          <a:xfrm>
            <a:off x="6116638" y="5726113"/>
            <a:ext cx="358775" cy="155575"/>
          </a:xfrm>
          <a:custGeom>
            <a:avLst/>
            <a:gdLst>
              <a:gd name="T0" fmla="*/ 0 w 293"/>
              <a:gd name="T1" fmla="*/ 1 h 285"/>
              <a:gd name="T2" fmla="*/ 165 w 293"/>
              <a:gd name="T3" fmla="*/ 47 h 285"/>
              <a:gd name="T4" fmla="*/ 293 w 293"/>
              <a:gd name="T5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3" h="285">
                <a:moveTo>
                  <a:pt x="0" y="1"/>
                </a:moveTo>
                <a:cubicBezTo>
                  <a:pt x="58" y="0"/>
                  <a:pt x="116" y="0"/>
                  <a:pt x="165" y="47"/>
                </a:cubicBezTo>
                <a:cubicBezTo>
                  <a:pt x="214" y="94"/>
                  <a:pt x="253" y="189"/>
                  <a:pt x="293" y="285"/>
                </a:cubicBezTo>
              </a:path>
            </a:pathLst>
          </a:custGeom>
          <a:noFill/>
          <a:ln w="9525">
            <a:solidFill>
              <a:srgbClr val="FF00FF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3080" name="Freeform 40"/>
          <p:cNvSpPr>
            <a:spLocks/>
          </p:cNvSpPr>
          <p:nvPr/>
        </p:nvSpPr>
        <p:spPr bwMode="auto">
          <a:xfrm>
            <a:off x="2390775" y="5151438"/>
            <a:ext cx="900113" cy="187325"/>
          </a:xfrm>
          <a:custGeom>
            <a:avLst/>
            <a:gdLst>
              <a:gd name="T0" fmla="*/ 0 w 759"/>
              <a:gd name="T1" fmla="*/ 17 h 118"/>
              <a:gd name="T2" fmla="*/ 503 w 759"/>
              <a:gd name="T3" fmla="*/ 17 h 118"/>
              <a:gd name="T4" fmla="*/ 759 w 759"/>
              <a:gd name="T5" fmla="*/ 118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59" h="118">
                <a:moveTo>
                  <a:pt x="0" y="17"/>
                </a:moveTo>
                <a:cubicBezTo>
                  <a:pt x="188" y="8"/>
                  <a:pt x="377" y="0"/>
                  <a:pt x="503" y="17"/>
                </a:cubicBezTo>
                <a:cubicBezTo>
                  <a:pt x="629" y="34"/>
                  <a:pt x="694" y="76"/>
                  <a:pt x="759" y="118"/>
                </a:cubicBezTo>
              </a:path>
            </a:pathLst>
          </a:custGeom>
          <a:noFill/>
          <a:ln w="9525">
            <a:solidFill>
              <a:srgbClr val="FF00FF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3081" name="Freeform 41"/>
          <p:cNvSpPr>
            <a:spLocks/>
          </p:cNvSpPr>
          <p:nvPr/>
        </p:nvSpPr>
        <p:spPr bwMode="auto">
          <a:xfrm>
            <a:off x="4051300" y="4697413"/>
            <a:ext cx="303213" cy="42862"/>
          </a:xfrm>
          <a:custGeom>
            <a:avLst/>
            <a:gdLst>
              <a:gd name="T0" fmla="*/ 174 w 174"/>
              <a:gd name="T1" fmla="*/ 0 h 100"/>
              <a:gd name="T2" fmla="*/ 55 w 174"/>
              <a:gd name="T3" fmla="*/ 18 h 100"/>
              <a:gd name="T4" fmla="*/ 0 w 174"/>
              <a:gd name="T5" fmla="*/ 10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4" h="100">
                <a:moveTo>
                  <a:pt x="174" y="0"/>
                </a:moveTo>
                <a:cubicBezTo>
                  <a:pt x="129" y="0"/>
                  <a:pt x="84" y="1"/>
                  <a:pt x="55" y="18"/>
                </a:cubicBezTo>
                <a:cubicBezTo>
                  <a:pt x="26" y="35"/>
                  <a:pt x="13" y="67"/>
                  <a:pt x="0" y="100"/>
                </a:cubicBezTo>
              </a:path>
            </a:pathLst>
          </a:custGeom>
          <a:noFill/>
          <a:ln w="9525">
            <a:solidFill>
              <a:srgbClr val="B000A3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3082" name="Text Box 42"/>
          <p:cNvSpPr txBox="1">
            <a:spLocks noChangeArrowheads="1"/>
          </p:cNvSpPr>
          <p:nvPr/>
        </p:nvSpPr>
        <p:spPr bwMode="auto">
          <a:xfrm>
            <a:off x="3714750" y="5113338"/>
            <a:ext cx="11541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b="1">
                <a:solidFill>
                  <a:srgbClr val="0099FF"/>
                </a:solidFill>
                <a:latin typeface="Times New Roman" panose="02020603050405020304" pitchFamily="18" charset="0"/>
              </a:rPr>
              <a:t>&lt;&lt;destroy&gt;&gt;</a:t>
            </a:r>
          </a:p>
        </p:txBody>
      </p:sp>
      <p:sp>
        <p:nvSpPr>
          <p:cNvPr id="343083" name="Text Box 43"/>
          <p:cNvSpPr txBox="1">
            <a:spLocks noChangeArrowheads="1"/>
          </p:cNvSpPr>
          <p:nvPr/>
        </p:nvSpPr>
        <p:spPr bwMode="auto">
          <a:xfrm>
            <a:off x="1812925" y="3575050"/>
            <a:ext cx="6302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b="1" i="1">
                <a:solidFill>
                  <a:srgbClr val="B000A3"/>
                </a:solidFill>
                <a:latin typeface="Times New Roman" panose="02020603050405020304" pitchFamily="18" charset="0"/>
              </a:rPr>
              <a:t>create</a:t>
            </a:r>
          </a:p>
        </p:txBody>
      </p:sp>
      <p:sp>
        <p:nvSpPr>
          <p:cNvPr id="343084" name="Text Box 44"/>
          <p:cNvSpPr txBox="1">
            <a:spLocks noChangeArrowheads="1"/>
          </p:cNvSpPr>
          <p:nvPr/>
        </p:nvSpPr>
        <p:spPr bwMode="auto">
          <a:xfrm>
            <a:off x="1095375" y="4067175"/>
            <a:ext cx="1435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b="1" i="1">
                <a:solidFill>
                  <a:srgbClr val="B000A3"/>
                </a:solidFill>
                <a:latin typeface="Times New Roman" panose="02020603050405020304" pitchFamily="18" charset="0"/>
              </a:rPr>
              <a:t>actual parameter</a:t>
            </a:r>
          </a:p>
        </p:txBody>
      </p:sp>
      <p:sp>
        <p:nvSpPr>
          <p:cNvPr id="343085" name="Text Box 45"/>
          <p:cNvSpPr txBox="1">
            <a:spLocks noChangeArrowheads="1"/>
          </p:cNvSpPr>
          <p:nvPr/>
        </p:nvSpPr>
        <p:spPr bwMode="auto">
          <a:xfrm>
            <a:off x="1812925" y="4524375"/>
            <a:ext cx="6492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b="1" i="1">
                <a:solidFill>
                  <a:srgbClr val="B000A3"/>
                </a:solidFill>
                <a:latin typeface="Times New Roman" panose="02020603050405020304" pitchFamily="18" charset="0"/>
              </a:rPr>
              <a:t>return</a:t>
            </a:r>
          </a:p>
        </p:txBody>
      </p:sp>
      <p:sp>
        <p:nvSpPr>
          <p:cNvPr id="343086" name="Text Box 46"/>
          <p:cNvSpPr txBox="1">
            <a:spLocks noChangeArrowheads="1"/>
          </p:cNvSpPr>
          <p:nvPr/>
        </p:nvSpPr>
        <p:spPr bwMode="auto">
          <a:xfrm>
            <a:off x="1654175" y="5033963"/>
            <a:ext cx="7096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b="1" i="1">
                <a:solidFill>
                  <a:srgbClr val="B000A3"/>
                </a:solidFill>
                <a:latin typeface="Times New Roman" panose="02020603050405020304" pitchFamily="18" charset="0"/>
              </a:rPr>
              <a:t>destroy</a:t>
            </a:r>
          </a:p>
        </p:txBody>
      </p:sp>
      <p:sp>
        <p:nvSpPr>
          <p:cNvPr id="343087" name="Rectangle 47"/>
          <p:cNvSpPr>
            <a:spLocks noChangeArrowheads="1"/>
          </p:cNvSpPr>
          <p:nvPr/>
        </p:nvSpPr>
        <p:spPr bwMode="auto">
          <a:xfrm>
            <a:off x="5792788" y="1092200"/>
            <a:ext cx="2894012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600">
                <a:solidFill>
                  <a:srgbClr val="FF00FF"/>
                </a:solidFill>
              </a:rPr>
              <a:t>*</a:t>
            </a:r>
            <a:r>
              <a:rPr lang="en-US" altLang="en-US" sz="1600"/>
              <a:t>Essentially the same, but send implies an event notification or control flow between objects</a:t>
            </a:r>
          </a:p>
        </p:txBody>
      </p:sp>
      <p:sp>
        <p:nvSpPr>
          <p:cNvPr id="343088" name="Line 48"/>
          <p:cNvSpPr>
            <a:spLocks noChangeShapeType="1"/>
          </p:cNvSpPr>
          <p:nvPr/>
        </p:nvSpPr>
        <p:spPr bwMode="auto">
          <a:xfrm flipH="1">
            <a:off x="5546725" y="4786313"/>
            <a:ext cx="409575" cy="0"/>
          </a:xfrm>
          <a:prstGeom prst="line">
            <a:avLst/>
          </a:prstGeom>
          <a:noFill/>
          <a:ln w="9525">
            <a:solidFill>
              <a:srgbClr val="00CCFF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7810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964FC-4B3A-427B-A2B0-60F913AD3B70}" type="datetime5">
              <a:rPr lang="en-US" altLang="en-US" smtClean="0"/>
              <a:t>15-Oct-22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OO Design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8F4CB-FF41-4DF3-BA82-397645A167D6}" type="slidenum">
              <a:rPr lang="en-US" altLang="en-US"/>
              <a:pPr/>
              <a:t>67</a:t>
            </a:fld>
            <a:endParaRPr lang="en-US" altLang="en-US"/>
          </a:p>
        </p:txBody>
      </p:sp>
      <p:sp>
        <p:nvSpPr>
          <p:cNvPr id="3461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229600" cy="839787"/>
          </a:xfrm>
        </p:spPr>
        <p:txBody>
          <a:bodyPr/>
          <a:lstStyle/>
          <a:p>
            <a:r>
              <a:rPr lang="en-US" altLang="en-US" sz="4400"/>
              <a:t>Interactions - Sequencing</a:t>
            </a:r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17811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/>
              <a:t>A stream of messages where actions are delegated forms a sequence.</a:t>
            </a:r>
          </a:p>
          <a:p>
            <a:pPr>
              <a:lnSpc>
                <a:spcPct val="90000"/>
              </a:lnSpc>
            </a:pPr>
            <a:r>
              <a:rPr lang="en-US" altLang="en-US" sz="2000"/>
              <a:t>The beginning of each sequence is rooted in some process or thread.</a:t>
            </a:r>
          </a:p>
          <a:p>
            <a:pPr>
              <a:lnSpc>
                <a:spcPct val="90000"/>
              </a:lnSpc>
            </a:pPr>
            <a:r>
              <a:rPr lang="en-US" altLang="en-US" sz="2000"/>
              <a:t>Each thread defines a distinct flow of control.</a:t>
            </a:r>
          </a:p>
          <a:p>
            <a:pPr>
              <a:lnSpc>
                <a:spcPct val="90000"/>
              </a:lnSpc>
            </a:pPr>
            <a:r>
              <a:rPr lang="en-US" altLang="en-US" sz="2000"/>
              <a:t>Messages are ordered in sequence by time.</a:t>
            </a:r>
          </a:p>
          <a:p>
            <a:pPr lvl="1">
              <a:lnSpc>
                <a:spcPct val="90000"/>
              </a:lnSpc>
            </a:pPr>
            <a:r>
              <a:rPr lang="en-US" altLang="en-US" sz="1800"/>
              <a:t>Represented by a sequence number followed by a colon.</a:t>
            </a:r>
          </a:p>
        </p:txBody>
      </p:sp>
    </p:spTree>
    <p:extLst>
      <p:ext uri="{BB962C8B-B14F-4D97-AF65-F5344CB8AC3E}">
        <p14:creationId xmlns:p14="http://schemas.microsoft.com/office/powerpoint/2010/main" val="14995954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58F9D-59B5-4EC0-9050-360974500E52}" type="datetime5">
              <a:rPr lang="en-US" altLang="en-US" smtClean="0"/>
              <a:t>15-Oct-22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OO Design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1E30A-0761-4550-A220-B74B732E56F7}" type="slidenum">
              <a:rPr lang="en-US" altLang="en-US"/>
              <a:pPr/>
              <a:t>68</a:t>
            </a:fld>
            <a:endParaRPr lang="en-US" altLang="en-US"/>
          </a:p>
        </p:txBody>
      </p:sp>
      <p:sp>
        <p:nvSpPr>
          <p:cNvPr id="3502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229600" cy="766762"/>
          </a:xfrm>
        </p:spPr>
        <p:txBody>
          <a:bodyPr>
            <a:normAutofit fontScale="90000"/>
          </a:bodyPr>
          <a:lstStyle/>
          <a:p>
            <a:r>
              <a:rPr lang="en-US" altLang="en-US" sz="4400"/>
              <a:t>Interactions</a:t>
            </a:r>
            <a:r>
              <a:rPr lang="en-US" altLang="en-US" sz="3800"/>
              <a:t> </a:t>
            </a:r>
            <a:r>
              <a:rPr lang="en-US" altLang="en-US" sz="2400"/>
              <a:t>- Procedural Sequencing vs. Flat Sequencing</a:t>
            </a:r>
          </a:p>
        </p:txBody>
      </p:sp>
      <p:sp>
        <p:nvSpPr>
          <p:cNvPr id="350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38250"/>
            <a:ext cx="8229600" cy="4530725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rgbClr val="00CC66"/>
                </a:solidFill>
              </a:rPr>
              <a:t>Procedural Sequencing</a:t>
            </a:r>
          </a:p>
          <a:p>
            <a:pPr>
              <a:lnSpc>
                <a:spcPct val="90000"/>
              </a:lnSpc>
            </a:pPr>
            <a:r>
              <a:rPr lang="en-US" altLang="en-US" sz="2000"/>
              <a:t>Most common.</a:t>
            </a:r>
          </a:p>
          <a:p>
            <a:pPr>
              <a:lnSpc>
                <a:spcPct val="90000"/>
              </a:lnSpc>
            </a:pPr>
            <a:r>
              <a:rPr lang="en-US" altLang="en-US" sz="2000"/>
              <a:t>Each message within the same operation is numbered sequentially.</a:t>
            </a:r>
          </a:p>
          <a:p>
            <a:pPr>
              <a:lnSpc>
                <a:spcPct val="90000"/>
              </a:lnSpc>
            </a:pPr>
            <a:r>
              <a:rPr lang="en-US" altLang="en-US" sz="2000">
                <a:solidFill>
                  <a:srgbClr val="FF00FF"/>
                </a:solidFill>
              </a:rPr>
              <a:t>Nested</a:t>
            </a:r>
            <a:r>
              <a:rPr lang="en-US" altLang="en-US" sz="2000"/>
              <a:t> messages are prefixed with the sequence number of the invoking operation.</a:t>
            </a:r>
          </a:p>
          <a:p>
            <a:pPr>
              <a:lnSpc>
                <a:spcPct val="90000"/>
              </a:lnSpc>
            </a:pPr>
            <a:r>
              <a:rPr lang="en-US" altLang="en-US" sz="2000"/>
              <a:t>Rendered with filled </a:t>
            </a:r>
            <a:r>
              <a:rPr lang="en-US" altLang="en-US" sz="2000">
                <a:solidFill>
                  <a:srgbClr val="FF00FF"/>
                </a:solidFill>
              </a:rPr>
              <a:t>solid</a:t>
            </a:r>
            <a:r>
              <a:rPr lang="en-US" altLang="en-US" sz="2000"/>
              <a:t> arrow.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00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rgbClr val="00CC66"/>
                </a:solidFill>
              </a:rPr>
              <a:t>Flat Sequencing</a:t>
            </a:r>
          </a:p>
          <a:p>
            <a:pPr>
              <a:lnSpc>
                <a:spcPct val="90000"/>
              </a:lnSpc>
            </a:pPr>
            <a:r>
              <a:rPr lang="en-US" altLang="en-US" sz="2000"/>
              <a:t>Infrequent</a:t>
            </a:r>
            <a:br>
              <a:rPr lang="en-US" altLang="en-US" sz="2000"/>
            </a:br>
            <a:r>
              <a:rPr lang="en-US" altLang="en-US" sz="2000" i="1"/>
              <a:t>Not recommended for most situations.</a:t>
            </a:r>
            <a:endParaRPr lang="en-US" altLang="en-US" sz="2000"/>
          </a:p>
          <a:p>
            <a:pPr>
              <a:lnSpc>
                <a:spcPct val="90000"/>
              </a:lnSpc>
            </a:pPr>
            <a:r>
              <a:rPr lang="en-US" altLang="en-US" sz="2000"/>
              <a:t>Each message is numbered sequentially in order of timing.</a:t>
            </a:r>
          </a:p>
          <a:p>
            <a:pPr>
              <a:lnSpc>
                <a:spcPct val="90000"/>
              </a:lnSpc>
            </a:pPr>
            <a:r>
              <a:rPr lang="en-US" altLang="en-US" sz="2000"/>
              <a:t>Shows progression of control.</a:t>
            </a:r>
          </a:p>
          <a:p>
            <a:pPr>
              <a:lnSpc>
                <a:spcPct val="90000"/>
              </a:lnSpc>
            </a:pPr>
            <a:r>
              <a:rPr lang="en-US" altLang="en-US" sz="2000"/>
              <a:t>Rendered with </a:t>
            </a:r>
            <a:r>
              <a:rPr lang="en-US" altLang="en-US" sz="2000">
                <a:solidFill>
                  <a:srgbClr val="FF00FF"/>
                </a:solidFill>
              </a:rPr>
              <a:t>stick</a:t>
            </a:r>
            <a:r>
              <a:rPr lang="en-US" altLang="en-US" sz="2000"/>
              <a:t> arrowhead.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00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00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000"/>
          </a:p>
        </p:txBody>
      </p:sp>
    </p:spTree>
    <p:extLst>
      <p:ext uri="{BB962C8B-B14F-4D97-AF65-F5344CB8AC3E}">
        <p14:creationId xmlns:p14="http://schemas.microsoft.com/office/powerpoint/2010/main" val="41587025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93661-28D5-4098-BABB-0544C13CB021}" type="datetime5">
              <a:rPr lang="en-US" altLang="en-US" smtClean="0"/>
              <a:t>15-Oct-22</a:t>
            </a:fld>
            <a:endParaRPr lang="en-US" altLang="en-US"/>
          </a:p>
        </p:txBody>
      </p:sp>
      <p:sp>
        <p:nvSpPr>
          <p:cNvPr id="4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OO Design</a:t>
            </a:r>
            <a:endParaRPr lang="en-US" altLang="en-US"/>
          </a:p>
        </p:txBody>
      </p:sp>
      <p:sp>
        <p:nvSpPr>
          <p:cNvPr id="4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E659F-9C58-40D6-99C5-1FB3B7D0126A}" type="slidenum">
              <a:rPr lang="en-US" altLang="en-US"/>
              <a:pPr/>
              <a:t>69</a:t>
            </a:fld>
            <a:endParaRPr lang="en-US" altLang="en-US"/>
          </a:p>
        </p:txBody>
      </p:sp>
      <p:sp>
        <p:nvSpPr>
          <p:cNvPr id="348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20800"/>
            <a:ext cx="7772400" cy="4376738"/>
          </a:xfrm>
        </p:spPr>
        <p:txBody>
          <a:bodyPr/>
          <a:lstStyle/>
          <a:p>
            <a:r>
              <a:rPr lang="en-US" altLang="en-US" sz="2000">
                <a:solidFill>
                  <a:schemeClr val="tx2"/>
                </a:solidFill>
              </a:rPr>
              <a:t>Procedural Sequencing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 sz="2000"/>
          </a:p>
          <a:p>
            <a:r>
              <a:rPr lang="en-US" altLang="en-US" sz="2000">
                <a:solidFill>
                  <a:schemeClr val="tx2"/>
                </a:solidFill>
              </a:rPr>
              <a:t>Flat Sequencing</a:t>
            </a:r>
          </a:p>
        </p:txBody>
      </p:sp>
      <p:sp>
        <p:nvSpPr>
          <p:cNvPr id="348164" name="Rectangle 4"/>
          <p:cNvSpPr>
            <a:spLocks noChangeArrowheads="1"/>
          </p:cNvSpPr>
          <p:nvPr/>
        </p:nvSpPr>
        <p:spPr bwMode="auto">
          <a:xfrm>
            <a:off x="457200" y="2406650"/>
            <a:ext cx="1157288" cy="552450"/>
          </a:xfrm>
          <a:prstGeom prst="rect">
            <a:avLst/>
          </a:prstGeom>
          <a:solidFill>
            <a:schemeClr val="bg1"/>
          </a:solidFill>
          <a:ln w="9525">
            <a:solidFill>
              <a:srgbClr val="00C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600" b="1" u="sng">
                <a:solidFill>
                  <a:srgbClr val="0099FF"/>
                </a:solidFill>
                <a:latin typeface="Times New Roman" panose="02020603050405020304" pitchFamily="18" charset="0"/>
              </a:rPr>
              <a:t>:View</a:t>
            </a:r>
          </a:p>
        </p:txBody>
      </p:sp>
      <p:sp>
        <p:nvSpPr>
          <p:cNvPr id="348165" name="Rectangle 5"/>
          <p:cNvSpPr>
            <a:spLocks noChangeArrowheads="1"/>
          </p:cNvSpPr>
          <p:nvPr/>
        </p:nvSpPr>
        <p:spPr bwMode="auto">
          <a:xfrm>
            <a:off x="3438525" y="2406650"/>
            <a:ext cx="1354138" cy="552450"/>
          </a:xfrm>
          <a:prstGeom prst="rect">
            <a:avLst/>
          </a:prstGeom>
          <a:solidFill>
            <a:schemeClr val="bg1"/>
          </a:solidFill>
          <a:ln w="9525">
            <a:solidFill>
              <a:srgbClr val="00C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600" b="1" u="sng">
                <a:solidFill>
                  <a:srgbClr val="0099FF"/>
                </a:solidFill>
                <a:latin typeface="Times New Roman" panose="02020603050405020304" pitchFamily="18" charset="0"/>
              </a:rPr>
              <a:t>c : Controller</a:t>
            </a:r>
          </a:p>
        </p:txBody>
      </p:sp>
      <p:sp>
        <p:nvSpPr>
          <p:cNvPr id="348166" name="Rectangle 6"/>
          <p:cNvSpPr>
            <a:spLocks noChangeArrowheads="1"/>
          </p:cNvSpPr>
          <p:nvPr/>
        </p:nvSpPr>
        <p:spPr bwMode="auto">
          <a:xfrm>
            <a:off x="6618288" y="2406650"/>
            <a:ext cx="1157287" cy="552450"/>
          </a:xfrm>
          <a:prstGeom prst="rect">
            <a:avLst/>
          </a:prstGeom>
          <a:solidFill>
            <a:schemeClr val="bg1"/>
          </a:solidFill>
          <a:ln w="9525">
            <a:solidFill>
              <a:srgbClr val="00C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600" b="1" u="sng">
                <a:solidFill>
                  <a:srgbClr val="0099FF"/>
                </a:solidFill>
                <a:latin typeface="Times New Roman" panose="02020603050405020304" pitchFamily="18" charset="0"/>
              </a:rPr>
              <a:t>:Cache</a:t>
            </a:r>
          </a:p>
        </p:txBody>
      </p:sp>
      <p:sp>
        <p:nvSpPr>
          <p:cNvPr id="348167" name="Line 7"/>
          <p:cNvSpPr>
            <a:spLocks noChangeShapeType="1"/>
          </p:cNvSpPr>
          <p:nvPr/>
        </p:nvSpPr>
        <p:spPr bwMode="auto">
          <a:xfrm>
            <a:off x="1614488" y="2711450"/>
            <a:ext cx="1824037" cy="0"/>
          </a:xfrm>
          <a:prstGeom prst="line">
            <a:avLst/>
          </a:prstGeom>
          <a:noFill/>
          <a:ln w="9525">
            <a:solidFill>
              <a:srgbClr val="00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168" name="Line 8"/>
          <p:cNvSpPr>
            <a:spLocks noChangeShapeType="1"/>
          </p:cNvSpPr>
          <p:nvPr/>
        </p:nvSpPr>
        <p:spPr bwMode="auto">
          <a:xfrm>
            <a:off x="4792663" y="2711450"/>
            <a:ext cx="1825625" cy="0"/>
          </a:xfrm>
          <a:prstGeom prst="line">
            <a:avLst/>
          </a:prstGeom>
          <a:noFill/>
          <a:ln w="9525">
            <a:solidFill>
              <a:srgbClr val="00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169" name="Line 9"/>
          <p:cNvSpPr>
            <a:spLocks noChangeShapeType="1"/>
          </p:cNvSpPr>
          <p:nvPr/>
        </p:nvSpPr>
        <p:spPr bwMode="auto">
          <a:xfrm>
            <a:off x="2093913" y="2635250"/>
            <a:ext cx="522287" cy="0"/>
          </a:xfrm>
          <a:prstGeom prst="line">
            <a:avLst/>
          </a:prstGeom>
          <a:noFill/>
          <a:ln w="9525">
            <a:solidFill>
              <a:srgbClr val="0099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170" name="Text Box 10"/>
          <p:cNvSpPr txBox="1">
            <a:spLocks noChangeArrowheads="1"/>
          </p:cNvSpPr>
          <p:nvPr/>
        </p:nvSpPr>
        <p:spPr bwMode="auto">
          <a:xfrm>
            <a:off x="1792288" y="2330450"/>
            <a:ext cx="12684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b="1">
                <a:solidFill>
                  <a:srgbClr val="0099FF"/>
                </a:solidFill>
                <a:latin typeface="Times New Roman" panose="02020603050405020304" pitchFamily="18" charset="0"/>
              </a:rPr>
              <a:t>2 : clickAt( p )</a:t>
            </a:r>
          </a:p>
        </p:txBody>
      </p:sp>
      <p:sp>
        <p:nvSpPr>
          <p:cNvPr id="348171" name="Line 11"/>
          <p:cNvSpPr>
            <a:spLocks noChangeShapeType="1"/>
          </p:cNvSpPr>
          <p:nvPr/>
        </p:nvSpPr>
        <p:spPr bwMode="auto">
          <a:xfrm>
            <a:off x="5459413" y="2635250"/>
            <a:ext cx="522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172" name="Text Box 12"/>
          <p:cNvSpPr txBox="1">
            <a:spLocks noChangeArrowheads="1"/>
          </p:cNvSpPr>
          <p:nvPr/>
        </p:nvSpPr>
        <p:spPr bwMode="auto">
          <a:xfrm>
            <a:off x="4792663" y="2330450"/>
            <a:ext cx="1924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b="1">
                <a:solidFill>
                  <a:srgbClr val="0099FF"/>
                </a:solidFill>
                <a:latin typeface="Times New Roman" panose="02020603050405020304" pitchFamily="18" charset="0"/>
              </a:rPr>
              <a:t>2.2 : putRecentPick( l )</a:t>
            </a:r>
          </a:p>
        </p:txBody>
      </p:sp>
      <p:sp>
        <p:nvSpPr>
          <p:cNvPr id="348173" name="Line 13"/>
          <p:cNvSpPr>
            <a:spLocks noChangeShapeType="1"/>
          </p:cNvSpPr>
          <p:nvPr/>
        </p:nvSpPr>
        <p:spPr bwMode="auto">
          <a:xfrm>
            <a:off x="3784600" y="2959100"/>
            <a:ext cx="0" cy="322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174" name="Line 14"/>
          <p:cNvSpPr>
            <a:spLocks noChangeShapeType="1"/>
          </p:cNvSpPr>
          <p:nvPr/>
        </p:nvSpPr>
        <p:spPr bwMode="auto">
          <a:xfrm>
            <a:off x="3784600" y="3281363"/>
            <a:ext cx="571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175" name="Line 15"/>
          <p:cNvSpPr>
            <a:spLocks noChangeShapeType="1"/>
          </p:cNvSpPr>
          <p:nvPr/>
        </p:nvSpPr>
        <p:spPr bwMode="auto">
          <a:xfrm flipV="1">
            <a:off x="4356100" y="2959100"/>
            <a:ext cx="0" cy="322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176" name="Line 16"/>
          <p:cNvSpPr>
            <a:spLocks noChangeShapeType="1"/>
          </p:cNvSpPr>
          <p:nvPr/>
        </p:nvSpPr>
        <p:spPr bwMode="auto">
          <a:xfrm>
            <a:off x="3740150" y="3586163"/>
            <a:ext cx="522288" cy="0"/>
          </a:xfrm>
          <a:prstGeom prst="line">
            <a:avLst/>
          </a:prstGeom>
          <a:noFill/>
          <a:ln w="9525">
            <a:solidFill>
              <a:srgbClr val="0099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177" name="Text Box 17"/>
          <p:cNvSpPr txBox="1">
            <a:spLocks noChangeArrowheads="1"/>
          </p:cNvSpPr>
          <p:nvPr/>
        </p:nvSpPr>
        <p:spPr bwMode="auto">
          <a:xfrm>
            <a:off x="3438525" y="3281363"/>
            <a:ext cx="15906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b="1">
                <a:solidFill>
                  <a:srgbClr val="0099FF"/>
                </a:solidFill>
                <a:latin typeface="Times New Roman" panose="02020603050405020304" pitchFamily="18" charset="0"/>
              </a:rPr>
              <a:t>2.1 : l = findAt( p )</a:t>
            </a:r>
          </a:p>
        </p:txBody>
      </p:sp>
      <p:sp>
        <p:nvSpPr>
          <p:cNvPr id="348178" name="Rectangle 18"/>
          <p:cNvSpPr>
            <a:spLocks noChangeArrowheads="1"/>
          </p:cNvSpPr>
          <p:nvPr/>
        </p:nvSpPr>
        <p:spPr bwMode="auto">
          <a:xfrm>
            <a:off x="457200" y="4922838"/>
            <a:ext cx="1157288" cy="552450"/>
          </a:xfrm>
          <a:prstGeom prst="rect">
            <a:avLst/>
          </a:prstGeom>
          <a:solidFill>
            <a:schemeClr val="bg1"/>
          </a:solidFill>
          <a:ln w="9525">
            <a:solidFill>
              <a:srgbClr val="00C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600" b="1" u="sng">
                <a:solidFill>
                  <a:srgbClr val="0099FF"/>
                </a:solidFill>
                <a:latin typeface="Times New Roman" panose="02020603050405020304" pitchFamily="18" charset="0"/>
              </a:rPr>
              <a:t>c : Caller</a:t>
            </a:r>
          </a:p>
        </p:txBody>
      </p:sp>
      <p:sp>
        <p:nvSpPr>
          <p:cNvPr id="348179" name="Rectangle 19"/>
          <p:cNvSpPr>
            <a:spLocks noChangeArrowheads="1"/>
          </p:cNvSpPr>
          <p:nvPr/>
        </p:nvSpPr>
        <p:spPr bwMode="auto">
          <a:xfrm>
            <a:off x="3438525" y="4922838"/>
            <a:ext cx="1354138" cy="552450"/>
          </a:xfrm>
          <a:prstGeom prst="rect">
            <a:avLst/>
          </a:prstGeom>
          <a:solidFill>
            <a:schemeClr val="bg1"/>
          </a:solidFill>
          <a:ln w="9525">
            <a:solidFill>
              <a:srgbClr val="00C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600" b="1" u="sng">
                <a:solidFill>
                  <a:srgbClr val="0099FF"/>
                </a:solidFill>
                <a:latin typeface="Times New Roman" panose="02020603050405020304" pitchFamily="18" charset="0"/>
              </a:rPr>
              <a:t>:Telephone</a:t>
            </a:r>
          </a:p>
        </p:txBody>
      </p:sp>
      <p:sp>
        <p:nvSpPr>
          <p:cNvPr id="348180" name="Rectangle 20"/>
          <p:cNvSpPr>
            <a:spLocks noChangeArrowheads="1"/>
          </p:cNvSpPr>
          <p:nvPr/>
        </p:nvSpPr>
        <p:spPr bwMode="auto">
          <a:xfrm>
            <a:off x="6618288" y="4922838"/>
            <a:ext cx="1157287" cy="552450"/>
          </a:xfrm>
          <a:prstGeom prst="rect">
            <a:avLst/>
          </a:prstGeom>
          <a:solidFill>
            <a:schemeClr val="bg1"/>
          </a:solidFill>
          <a:ln w="9525">
            <a:solidFill>
              <a:srgbClr val="00C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600" b="1" u="sng">
                <a:solidFill>
                  <a:srgbClr val="0099FF"/>
                </a:solidFill>
                <a:latin typeface="Times New Roman" panose="02020603050405020304" pitchFamily="18" charset="0"/>
              </a:rPr>
              <a:t>:Exchange</a:t>
            </a:r>
          </a:p>
        </p:txBody>
      </p:sp>
      <p:sp>
        <p:nvSpPr>
          <p:cNvPr id="348181" name="Line 21"/>
          <p:cNvSpPr>
            <a:spLocks noChangeShapeType="1"/>
          </p:cNvSpPr>
          <p:nvPr/>
        </p:nvSpPr>
        <p:spPr bwMode="auto">
          <a:xfrm>
            <a:off x="1614488" y="5227638"/>
            <a:ext cx="1824037" cy="0"/>
          </a:xfrm>
          <a:prstGeom prst="line">
            <a:avLst/>
          </a:prstGeom>
          <a:noFill/>
          <a:ln w="9525">
            <a:solidFill>
              <a:srgbClr val="00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182" name="Line 22"/>
          <p:cNvSpPr>
            <a:spLocks noChangeShapeType="1"/>
          </p:cNvSpPr>
          <p:nvPr/>
        </p:nvSpPr>
        <p:spPr bwMode="auto">
          <a:xfrm>
            <a:off x="4792663" y="5227638"/>
            <a:ext cx="1825625" cy="0"/>
          </a:xfrm>
          <a:prstGeom prst="line">
            <a:avLst/>
          </a:prstGeom>
          <a:noFill/>
          <a:ln w="9525">
            <a:solidFill>
              <a:srgbClr val="00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183" name="Line 23"/>
          <p:cNvSpPr>
            <a:spLocks noChangeShapeType="1"/>
          </p:cNvSpPr>
          <p:nvPr/>
        </p:nvSpPr>
        <p:spPr bwMode="auto">
          <a:xfrm>
            <a:off x="2093913" y="5151438"/>
            <a:ext cx="522287" cy="0"/>
          </a:xfrm>
          <a:prstGeom prst="line">
            <a:avLst/>
          </a:prstGeom>
          <a:noFill/>
          <a:ln w="9525">
            <a:solidFill>
              <a:srgbClr val="0099FF"/>
            </a:solidFill>
            <a:round/>
            <a:headEnd/>
            <a:tailEnd type="arrow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184" name="Text Box 24"/>
          <p:cNvSpPr txBox="1">
            <a:spLocks noChangeArrowheads="1"/>
          </p:cNvSpPr>
          <p:nvPr/>
        </p:nvSpPr>
        <p:spPr bwMode="auto">
          <a:xfrm>
            <a:off x="1792288" y="4770438"/>
            <a:ext cx="13858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b="1">
                <a:solidFill>
                  <a:srgbClr val="0099FF"/>
                </a:solidFill>
                <a:latin typeface="Times New Roman" panose="02020603050405020304" pitchFamily="18" charset="0"/>
              </a:rPr>
              <a:t>1 : liftHandset()</a:t>
            </a:r>
          </a:p>
        </p:txBody>
      </p:sp>
      <p:sp>
        <p:nvSpPr>
          <p:cNvPr id="348185" name="Line 25"/>
          <p:cNvSpPr>
            <a:spLocks noChangeShapeType="1"/>
          </p:cNvSpPr>
          <p:nvPr/>
        </p:nvSpPr>
        <p:spPr bwMode="auto">
          <a:xfrm>
            <a:off x="5459413" y="5151438"/>
            <a:ext cx="522287" cy="0"/>
          </a:xfrm>
          <a:prstGeom prst="line">
            <a:avLst/>
          </a:prstGeom>
          <a:noFill/>
          <a:ln w="9525">
            <a:solidFill>
              <a:srgbClr val="0099FF"/>
            </a:solidFill>
            <a:round/>
            <a:headEnd/>
            <a:tailEnd type="arrow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186" name="Text Box 26"/>
          <p:cNvSpPr txBox="1">
            <a:spLocks noChangeArrowheads="1"/>
          </p:cNvSpPr>
          <p:nvPr/>
        </p:nvSpPr>
        <p:spPr bwMode="auto">
          <a:xfrm>
            <a:off x="5154613" y="4770438"/>
            <a:ext cx="13001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b="1">
                <a:solidFill>
                  <a:srgbClr val="0099FF"/>
                </a:solidFill>
                <a:latin typeface="Times New Roman" panose="02020603050405020304" pitchFamily="18" charset="0"/>
              </a:rPr>
              <a:t>2 : assertCall()</a:t>
            </a:r>
          </a:p>
        </p:txBody>
      </p:sp>
      <p:sp>
        <p:nvSpPr>
          <p:cNvPr id="348192" name="Text Box 32"/>
          <p:cNvSpPr txBox="1">
            <a:spLocks noChangeArrowheads="1"/>
          </p:cNvSpPr>
          <p:nvPr/>
        </p:nvSpPr>
        <p:spPr bwMode="auto">
          <a:xfrm>
            <a:off x="1117600" y="5588000"/>
            <a:ext cx="19431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 i="1">
                <a:solidFill>
                  <a:srgbClr val="00CC66"/>
                </a:solidFill>
                <a:latin typeface="Times New Roman" panose="02020603050405020304" pitchFamily="18" charset="0"/>
              </a:rPr>
              <a:t>flat flow of control</a:t>
            </a:r>
          </a:p>
        </p:txBody>
      </p:sp>
      <p:sp>
        <p:nvSpPr>
          <p:cNvPr id="348193" name="Text Box 33"/>
          <p:cNvSpPr txBox="1">
            <a:spLocks noChangeArrowheads="1"/>
          </p:cNvSpPr>
          <p:nvPr/>
        </p:nvSpPr>
        <p:spPr bwMode="auto">
          <a:xfrm>
            <a:off x="371475" y="4440238"/>
            <a:ext cx="14747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b="1" i="1">
                <a:solidFill>
                  <a:srgbClr val="FF00FF"/>
                </a:solidFill>
                <a:latin typeface="Times New Roman" panose="02020603050405020304" pitchFamily="18" charset="0"/>
              </a:rPr>
              <a:t>sequence number</a:t>
            </a:r>
          </a:p>
        </p:txBody>
      </p:sp>
      <p:sp>
        <p:nvSpPr>
          <p:cNvPr id="348194" name="Text Box 34"/>
          <p:cNvSpPr txBox="1">
            <a:spLocks noChangeArrowheads="1"/>
          </p:cNvSpPr>
          <p:nvPr/>
        </p:nvSpPr>
        <p:spPr bwMode="auto">
          <a:xfrm>
            <a:off x="3384550" y="4287838"/>
            <a:ext cx="7985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b="1" i="1">
                <a:solidFill>
                  <a:srgbClr val="FF00FF"/>
                </a:solidFill>
                <a:latin typeface="Times New Roman" panose="02020603050405020304" pitchFamily="18" charset="0"/>
              </a:rPr>
              <a:t>message</a:t>
            </a:r>
          </a:p>
        </p:txBody>
      </p:sp>
      <p:sp>
        <p:nvSpPr>
          <p:cNvPr id="348195" name="Text Box 35"/>
          <p:cNvSpPr txBox="1">
            <a:spLocks noChangeArrowheads="1"/>
          </p:cNvSpPr>
          <p:nvPr/>
        </p:nvSpPr>
        <p:spPr bwMode="auto">
          <a:xfrm>
            <a:off x="5981700" y="4287838"/>
            <a:ext cx="14747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b="1" i="1">
                <a:solidFill>
                  <a:srgbClr val="FF00FF"/>
                </a:solidFill>
                <a:latin typeface="Times New Roman" panose="02020603050405020304" pitchFamily="18" charset="0"/>
              </a:rPr>
              <a:t>sequence number</a:t>
            </a:r>
          </a:p>
        </p:txBody>
      </p:sp>
      <p:sp>
        <p:nvSpPr>
          <p:cNvPr id="348196" name="Text Box 36"/>
          <p:cNvSpPr txBox="1">
            <a:spLocks noChangeArrowheads="1"/>
          </p:cNvSpPr>
          <p:nvPr/>
        </p:nvSpPr>
        <p:spPr bwMode="auto">
          <a:xfrm>
            <a:off x="2928938" y="1965325"/>
            <a:ext cx="14747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b="1" i="1">
                <a:solidFill>
                  <a:srgbClr val="FF00FF"/>
                </a:solidFill>
                <a:latin typeface="Times New Roman" panose="02020603050405020304" pitchFamily="18" charset="0"/>
              </a:rPr>
              <a:t>sequence number</a:t>
            </a:r>
          </a:p>
        </p:txBody>
      </p:sp>
      <p:sp>
        <p:nvSpPr>
          <p:cNvPr id="348197" name="Text Box 37"/>
          <p:cNvSpPr txBox="1">
            <a:spLocks noChangeArrowheads="1"/>
          </p:cNvSpPr>
          <p:nvPr/>
        </p:nvSpPr>
        <p:spPr bwMode="auto">
          <a:xfrm>
            <a:off x="5672138" y="1812925"/>
            <a:ext cx="7985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b="1" i="1">
                <a:solidFill>
                  <a:srgbClr val="FF00FF"/>
                </a:solidFill>
                <a:latin typeface="Times New Roman" panose="02020603050405020304" pitchFamily="18" charset="0"/>
              </a:rPr>
              <a:t>message</a:t>
            </a:r>
          </a:p>
        </p:txBody>
      </p:sp>
      <p:sp>
        <p:nvSpPr>
          <p:cNvPr id="348198" name="Text Box 38"/>
          <p:cNvSpPr txBox="1">
            <a:spLocks noChangeArrowheads="1"/>
          </p:cNvSpPr>
          <p:nvPr/>
        </p:nvSpPr>
        <p:spPr bwMode="auto">
          <a:xfrm>
            <a:off x="5861050" y="3384550"/>
            <a:ext cx="1758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 i="1">
                <a:solidFill>
                  <a:srgbClr val="00CC66"/>
                </a:solidFill>
                <a:latin typeface="Times New Roman" panose="02020603050405020304" pitchFamily="18" charset="0"/>
              </a:rPr>
              <a:t>nested of control</a:t>
            </a:r>
          </a:p>
        </p:txBody>
      </p:sp>
      <p:sp>
        <p:nvSpPr>
          <p:cNvPr id="348199" name="Freeform 39"/>
          <p:cNvSpPr>
            <a:spLocks/>
          </p:cNvSpPr>
          <p:nvPr/>
        </p:nvSpPr>
        <p:spPr bwMode="auto">
          <a:xfrm>
            <a:off x="1963738" y="2270125"/>
            <a:ext cx="965200" cy="82550"/>
          </a:xfrm>
          <a:custGeom>
            <a:avLst/>
            <a:gdLst>
              <a:gd name="T0" fmla="*/ 612 w 612"/>
              <a:gd name="T1" fmla="*/ 0 h 237"/>
              <a:gd name="T2" fmla="*/ 301 w 612"/>
              <a:gd name="T3" fmla="*/ 64 h 237"/>
              <a:gd name="T4" fmla="*/ 0 w 612"/>
              <a:gd name="T5" fmla="*/ 237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12" h="237">
                <a:moveTo>
                  <a:pt x="612" y="0"/>
                </a:moveTo>
                <a:cubicBezTo>
                  <a:pt x="507" y="12"/>
                  <a:pt x="403" y="25"/>
                  <a:pt x="301" y="64"/>
                </a:cubicBezTo>
                <a:cubicBezTo>
                  <a:pt x="199" y="103"/>
                  <a:pt x="99" y="170"/>
                  <a:pt x="0" y="237"/>
                </a:cubicBezTo>
              </a:path>
            </a:pathLst>
          </a:custGeom>
          <a:noFill/>
          <a:ln w="9525">
            <a:solidFill>
              <a:srgbClr val="FF00FF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00" name="Freeform 40"/>
          <p:cNvSpPr>
            <a:spLocks/>
          </p:cNvSpPr>
          <p:nvPr/>
        </p:nvSpPr>
        <p:spPr bwMode="auto">
          <a:xfrm>
            <a:off x="4262438" y="2192338"/>
            <a:ext cx="719137" cy="88900"/>
          </a:xfrm>
          <a:custGeom>
            <a:avLst/>
            <a:gdLst>
              <a:gd name="T0" fmla="*/ 0 w 420"/>
              <a:gd name="T1" fmla="*/ 0 h 192"/>
              <a:gd name="T2" fmla="*/ 283 w 420"/>
              <a:gd name="T3" fmla="*/ 36 h 192"/>
              <a:gd name="T4" fmla="*/ 420 w 420"/>
              <a:gd name="T5" fmla="*/ 19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0" h="192">
                <a:moveTo>
                  <a:pt x="0" y="0"/>
                </a:moveTo>
                <a:cubicBezTo>
                  <a:pt x="106" y="2"/>
                  <a:pt x="213" y="4"/>
                  <a:pt x="283" y="36"/>
                </a:cubicBezTo>
                <a:cubicBezTo>
                  <a:pt x="353" y="68"/>
                  <a:pt x="386" y="130"/>
                  <a:pt x="420" y="192"/>
                </a:cubicBezTo>
              </a:path>
            </a:pathLst>
          </a:custGeom>
          <a:noFill/>
          <a:ln w="9525">
            <a:solidFill>
              <a:srgbClr val="FF00FF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01" name="Freeform 41"/>
          <p:cNvSpPr>
            <a:spLocks/>
          </p:cNvSpPr>
          <p:nvPr/>
        </p:nvSpPr>
        <p:spPr bwMode="auto">
          <a:xfrm>
            <a:off x="5330825" y="1965325"/>
            <a:ext cx="376238" cy="373063"/>
          </a:xfrm>
          <a:custGeom>
            <a:avLst/>
            <a:gdLst>
              <a:gd name="T0" fmla="*/ 237 w 237"/>
              <a:gd name="T1" fmla="*/ 0 h 338"/>
              <a:gd name="T2" fmla="*/ 73 w 237"/>
              <a:gd name="T3" fmla="*/ 82 h 338"/>
              <a:gd name="T4" fmla="*/ 0 w 237"/>
              <a:gd name="T5" fmla="*/ 338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7" h="338">
                <a:moveTo>
                  <a:pt x="237" y="0"/>
                </a:moveTo>
                <a:cubicBezTo>
                  <a:pt x="174" y="13"/>
                  <a:pt x="112" y="26"/>
                  <a:pt x="73" y="82"/>
                </a:cubicBezTo>
                <a:cubicBezTo>
                  <a:pt x="34" y="138"/>
                  <a:pt x="17" y="238"/>
                  <a:pt x="0" y="338"/>
                </a:cubicBezTo>
              </a:path>
            </a:pathLst>
          </a:custGeom>
          <a:noFill/>
          <a:ln w="9525">
            <a:solidFill>
              <a:srgbClr val="FF00FF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02" name="Freeform 42"/>
          <p:cNvSpPr>
            <a:spLocks/>
          </p:cNvSpPr>
          <p:nvPr/>
        </p:nvSpPr>
        <p:spPr bwMode="auto">
          <a:xfrm>
            <a:off x="1744663" y="4568825"/>
            <a:ext cx="174625" cy="187325"/>
          </a:xfrm>
          <a:custGeom>
            <a:avLst/>
            <a:gdLst>
              <a:gd name="T0" fmla="*/ 0 w 110"/>
              <a:gd name="T1" fmla="*/ 17 h 118"/>
              <a:gd name="T2" fmla="*/ 64 w 110"/>
              <a:gd name="T3" fmla="*/ 17 h 118"/>
              <a:gd name="T4" fmla="*/ 110 w 110"/>
              <a:gd name="T5" fmla="*/ 118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0" h="118">
                <a:moveTo>
                  <a:pt x="0" y="17"/>
                </a:moveTo>
                <a:cubicBezTo>
                  <a:pt x="23" y="8"/>
                  <a:pt x="46" y="0"/>
                  <a:pt x="64" y="17"/>
                </a:cubicBezTo>
                <a:cubicBezTo>
                  <a:pt x="82" y="34"/>
                  <a:pt x="96" y="76"/>
                  <a:pt x="110" y="118"/>
                </a:cubicBezTo>
              </a:path>
            </a:pathLst>
          </a:custGeom>
          <a:noFill/>
          <a:ln w="9525">
            <a:solidFill>
              <a:srgbClr val="FF00FF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03" name="Freeform 43"/>
          <p:cNvSpPr>
            <a:spLocks/>
          </p:cNvSpPr>
          <p:nvPr/>
        </p:nvSpPr>
        <p:spPr bwMode="auto">
          <a:xfrm>
            <a:off x="3451225" y="3557588"/>
            <a:ext cx="2314575" cy="180975"/>
          </a:xfrm>
          <a:custGeom>
            <a:avLst/>
            <a:gdLst>
              <a:gd name="T0" fmla="*/ 1458 w 1458"/>
              <a:gd name="T1" fmla="*/ 9 h 240"/>
              <a:gd name="T2" fmla="*/ 1019 w 1458"/>
              <a:gd name="T3" fmla="*/ 174 h 240"/>
              <a:gd name="T4" fmla="*/ 160 w 1458"/>
              <a:gd name="T5" fmla="*/ 211 h 240"/>
              <a:gd name="T6" fmla="*/ 59 w 1458"/>
              <a:gd name="T7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58" h="240">
                <a:moveTo>
                  <a:pt x="1458" y="9"/>
                </a:moveTo>
                <a:cubicBezTo>
                  <a:pt x="1346" y="74"/>
                  <a:pt x="1235" y="140"/>
                  <a:pt x="1019" y="174"/>
                </a:cubicBezTo>
                <a:cubicBezTo>
                  <a:pt x="803" y="208"/>
                  <a:pt x="320" y="240"/>
                  <a:pt x="160" y="211"/>
                </a:cubicBezTo>
                <a:cubicBezTo>
                  <a:pt x="0" y="182"/>
                  <a:pt x="29" y="91"/>
                  <a:pt x="59" y="0"/>
                </a:cubicBezTo>
              </a:path>
            </a:pathLst>
          </a:custGeom>
          <a:noFill/>
          <a:ln w="9525">
            <a:solidFill>
              <a:srgbClr val="FF00FF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04" name="Freeform 44"/>
          <p:cNvSpPr>
            <a:spLocks/>
          </p:cNvSpPr>
          <p:nvPr/>
        </p:nvSpPr>
        <p:spPr bwMode="auto">
          <a:xfrm>
            <a:off x="4967288" y="2657475"/>
            <a:ext cx="928687" cy="842963"/>
          </a:xfrm>
          <a:custGeom>
            <a:avLst/>
            <a:gdLst>
              <a:gd name="T0" fmla="*/ 585 w 585"/>
              <a:gd name="T1" fmla="*/ 531 h 531"/>
              <a:gd name="T2" fmla="*/ 448 w 585"/>
              <a:gd name="T3" fmla="*/ 330 h 531"/>
              <a:gd name="T4" fmla="*/ 146 w 585"/>
              <a:gd name="T5" fmla="*/ 284 h 531"/>
              <a:gd name="T6" fmla="*/ 0 w 585"/>
              <a:gd name="T7" fmla="*/ 0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85" h="531">
                <a:moveTo>
                  <a:pt x="585" y="531"/>
                </a:moveTo>
                <a:cubicBezTo>
                  <a:pt x="553" y="451"/>
                  <a:pt x="521" y="371"/>
                  <a:pt x="448" y="330"/>
                </a:cubicBezTo>
                <a:cubicBezTo>
                  <a:pt x="375" y="289"/>
                  <a:pt x="221" y="339"/>
                  <a:pt x="146" y="284"/>
                </a:cubicBezTo>
                <a:cubicBezTo>
                  <a:pt x="71" y="229"/>
                  <a:pt x="35" y="114"/>
                  <a:pt x="0" y="0"/>
                </a:cubicBezTo>
              </a:path>
            </a:pathLst>
          </a:custGeom>
          <a:noFill/>
          <a:ln w="9525">
            <a:solidFill>
              <a:srgbClr val="FF00FF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05" name="Freeform 45"/>
          <p:cNvSpPr>
            <a:spLocks/>
          </p:cNvSpPr>
          <p:nvPr/>
        </p:nvSpPr>
        <p:spPr bwMode="auto">
          <a:xfrm>
            <a:off x="2601913" y="4465638"/>
            <a:ext cx="768350" cy="349250"/>
          </a:xfrm>
          <a:custGeom>
            <a:avLst/>
            <a:gdLst>
              <a:gd name="T0" fmla="*/ 484 w 484"/>
              <a:gd name="T1" fmla="*/ 0 h 220"/>
              <a:gd name="T2" fmla="*/ 128 w 484"/>
              <a:gd name="T3" fmla="*/ 110 h 220"/>
              <a:gd name="T4" fmla="*/ 0 w 484"/>
              <a:gd name="T5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4" h="220">
                <a:moveTo>
                  <a:pt x="484" y="0"/>
                </a:moveTo>
                <a:cubicBezTo>
                  <a:pt x="346" y="36"/>
                  <a:pt x="209" y="73"/>
                  <a:pt x="128" y="110"/>
                </a:cubicBezTo>
                <a:cubicBezTo>
                  <a:pt x="47" y="147"/>
                  <a:pt x="23" y="183"/>
                  <a:pt x="0" y="220"/>
                </a:cubicBezTo>
              </a:path>
            </a:pathLst>
          </a:custGeom>
          <a:noFill/>
          <a:ln w="9525">
            <a:solidFill>
              <a:srgbClr val="FF00FF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06" name="Freeform 46"/>
          <p:cNvSpPr>
            <a:spLocks/>
          </p:cNvSpPr>
          <p:nvPr/>
        </p:nvSpPr>
        <p:spPr bwMode="auto">
          <a:xfrm>
            <a:off x="5272088" y="4400550"/>
            <a:ext cx="711200" cy="355600"/>
          </a:xfrm>
          <a:custGeom>
            <a:avLst/>
            <a:gdLst>
              <a:gd name="T0" fmla="*/ 448 w 448"/>
              <a:gd name="T1" fmla="*/ 32 h 224"/>
              <a:gd name="T2" fmla="*/ 165 w 448"/>
              <a:gd name="T3" fmla="*/ 32 h 224"/>
              <a:gd name="T4" fmla="*/ 0 w 448"/>
              <a:gd name="T5" fmla="*/ 22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48" h="224">
                <a:moveTo>
                  <a:pt x="448" y="32"/>
                </a:moveTo>
                <a:cubicBezTo>
                  <a:pt x="344" y="16"/>
                  <a:pt x="240" y="0"/>
                  <a:pt x="165" y="32"/>
                </a:cubicBezTo>
                <a:cubicBezTo>
                  <a:pt x="90" y="64"/>
                  <a:pt x="45" y="144"/>
                  <a:pt x="0" y="224"/>
                </a:cubicBezTo>
              </a:path>
            </a:pathLst>
          </a:custGeom>
          <a:noFill/>
          <a:ln w="9525">
            <a:solidFill>
              <a:srgbClr val="FF00FF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07" name="Freeform 47"/>
          <p:cNvSpPr>
            <a:spLocks/>
          </p:cNvSpPr>
          <p:nvPr/>
        </p:nvSpPr>
        <p:spPr bwMode="auto">
          <a:xfrm>
            <a:off x="1905000" y="5103813"/>
            <a:ext cx="58738" cy="371475"/>
          </a:xfrm>
          <a:custGeom>
            <a:avLst/>
            <a:gdLst>
              <a:gd name="T0" fmla="*/ 165 w 165"/>
              <a:gd name="T1" fmla="*/ 421 h 421"/>
              <a:gd name="T2" fmla="*/ 55 w 165"/>
              <a:gd name="T3" fmla="*/ 266 h 421"/>
              <a:gd name="T4" fmla="*/ 0 w 165"/>
              <a:gd name="T5" fmla="*/ 0 h 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5" h="421">
                <a:moveTo>
                  <a:pt x="165" y="421"/>
                </a:moveTo>
                <a:cubicBezTo>
                  <a:pt x="123" y="378"/>
                  <a:pt x="82" y="336"/>
                  <a:pt x="55" y="266"/>
                </a:cubicBezTo>
                <a:cubicBezTo>
                  <a:pt x="28" y="196"/>
                  <a:pt x="14" y="98"/>
                  <a:pt x="0" y="0"/>
                </a:cubicBezTo>
              </a:path>
            </a:pathLst>
          </a:custGeom>
          <a:noFill/>
          <a:ln w="9525">
            <a:solidFill>
              <a:srgbClr val="FF00FF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08" name="Freeform 48"/>
          <p:cNvSpPr>
            <a:spLocks/>
          </p:cNvSpPr>
          <p:nvPr/>
        </p:nvSpPr>
        <p:spPr bwMode="auto">
          <a:xfrm>
            <a:off x="3065463" y="5133975"/>
            <a:ext cx="2178050" cy="638175"/>
          </a:xfrm>
          <a:custGeom>
            <a:avLst/>
            <a:gdLst>
              <a:gd name="T0" fmla="*/ 0 w 1372"/>
              <a:gd name="T1" fmla="*/ 457 h 478"/>
              <a:gd name="T2" fmla="*/ 1088 w 1372"/>
              <a:gd name="T3" fmla="*/ 402 h 478"/>
              <a:gd name="T4" fmla="*/ 1372 w 1372"/>
              <a:gd name="T5" fmla="*/ 0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372" h="478">
                <a:moveTo>
                  <a:pt x="0" y="457"/>
                </a:moveTo>
                <a:cubicBezTo>
                  <a:pt x="429" y="467"/>
                  <a:pt x="859" y="478"/>
                  <a:pt x="1088" y="402"/>
                </a:cubicBezTo>
                <a:cubicBezTo>
                  <a:pt x="1317" y="326"/>
                  <a:pt x="1344" y="163"/>
                  <a:pt x="1372" y="0"/>
                </a:cubicBezTo>
              </a:path>
            </a:pathLst>
          </a:custGeom>
          <a:noFill/>
          <a:ln w="9525">
            <a:solidFill>
              <a:srgbClr val="FF00FF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10" name="Rectangle 50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229600" cy="766762"/>
          </a:xfrm>
          <a:noFill/>
          <a:ln/>
        </p:spPr>
        <p:txBody>
          <a:bodyPr>
            <a:normAutofit fontScale="90000"/>
          </a:bodyPr>
          <a:lstStyle/>
          <a:p>
            <a:r>
              <a:rPr lang="en-US" altLang="en-US" sz="4400"/>
              <a:t>Interactions</a:t>
            </a:r>
            <a:r>
              <a:rPr lang="en-US" altLang="en-US"/>
              <a:t> </a:t>
            </a:r>
            <a:r>
              <a:rPr lang="en-US" altLang="en-US" sz="2400"/>
              <a:t>- Procedural Sequencing vs. Flat Sequencing</a:t>
            </a:r>
          </a:p>
        </p:txBody>
      </p:sp>
      <p:sp>
        <p:nvSpPr>
          <p:cNvPr id="348212" name="Text Box 52"/>
          <p:cNvSpPr txBox="1">
            <a:spLocks noChangeArrowheads="1"/>
          </p:cNvSpPr>
          <p:nvPr/>
        </p:nvSpPr>
        <p:spPr bwMode="auto">
          <a:xfrm>
            <a:off x="1797050" y="2330450"/>
            <a:ext cx="12684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b="1">
                <a:solidFill>
                  <a:srgbClr val="0099FF"/>
                </a:solidFill>
                <a:latin typeface="Times New Roman" panose="02020603050405020304" pitchFamily="18" charset="0"/>
              </a:rPr>
              <a:t>2 : clickAt( p )</a:t>
            </a:r>
          </a:p>
        </p:txBody>
      </p:sp>
      <p:sp>
        <p:nvSpPr>
          <p:cNvPr id="348213" name="Line 53"/>
          <p:cNvSpPr>
            <a:spLocks noChangeShapeType="1"/>
          </p:cNvSpPr>
          <p:nvPr/>
        </p:nvSpPr>
        <p:spPr bwMode="auto">
          <a:xfrm>
            <a:off x="5464175" y="2635250"/>
            <a:ext cx="522288" cy="0"/>
          </a:xfrm>
          <a:prstGeom prst="line">
            <a:avLst/>
          </a:prstGeom>
          <a:noFill/>
          <a:ln w="9525">
            <a:solidFill>
              <a:srgbClr val="0099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3517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altLang="en-US" sz="3600" smtClean="0"/>
              <a:t>System Events, Operations</a:t>
            </a:r>
            <a:endParaRPr kumimoji="1" lang="en-US" altLang="en-US" smtClean="0"/>
          </a:p>
        </p:txBody>
      </p:sp>
      <p:sp>
        <p:nvSpPr>
          <p:cNvPr id="13315" name="Date Placeholder 3"/>
          <p:cNvSpPr>
            <a:spLocks noGrp="1"/>
          </p:cNvSpPr>
          <p:nvPr>
            <p:ph type="dt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BC2FE6A-D185-49D6-8698-35B2640FAE62}" type="datetime5">
              <a:rPr lang="en-US" smtClean="0"/>
              <a:t>15-Oct-22</a:t>
            </a:fld>
            <a:endParaRPr lang="en-US"/>
          </a:p>
        </p:txBody>
      </p:sp>
      <p:sp>
        <p:nvSpPr>
          <p:cNvPr id="13316" name="Footer Placeholder 4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OOAD          </a:t>
            </a:r>
          </a:p>
        </p:txBody>
      </p:sp>
      <p:sp>
        <p:nvSpPr>
          <p:cNvPr id="1331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C71EB03-5D4B-4ABF-9919-24EC8D8D9B89}" type="slidenum">
              <a:rPr lang="en-US" altLang="en-US" sz="1400">
                <a:solidFill>
                  <a:schemeClr val="tx2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en-US" sz="1400">
              <a:solidFill>
                <a:schemeClr val="tx2"/>
              </a:solidFill>
            </a:endParaRPr>
          </a:p>
        </p:txBody>
      </p:sp>
      <p:sp>
        <p:nvSpPr>
          <p:cNvPr id="4505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765175" y="2030413"/>
            <a:ext cx="7772400" cy="585787"/>
          </a:xfrm>
        </p:spPr>
        <p:txBody>
          <a:bodyPr/>
          <a:lstStyle/>
          <a:p>
            <a:pPr eaLnBrk="1" hangingPunct="1"/>
            <a:r>
              <a:rPr kumimoji="1" lang="en-US" altLang="en-US" sz="2400" b="1" smtClean="0"/>
              <a:t>System event</a:t>
            </a:r>
            <a:r>
              <a:rPr kumimoji="1" lang="en-US" altLang="en-US" sz="2400" smtClean="0"/>
              <a:t> - external input event generated by an actor</a:t>
            </a:r>
          </a:p>
        </p:txBody>
      </p:sp>
      <p:sp>
        <p:nvSpPr>
          <p:cNvPr id="45060" name="Rectangle 4"/>
          <p:cNvSpPr>
            <a:spLocks noChangeArrowheads="1"/>
          </p:cNvSpPr>
          <p:nvPr/>
        </p:nvSpPr>
        <p:spPr bwMode="auto">
          <a:xfrm>
            <a:off x="838200" y="3398838"/>
            <a:ext cx="7772400" cy="80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kumimoji="1" lang="en-US" altLang="en-US" sz="2400" b="1"/>
              <a:t>System operation</a:t>
            </a:r>
            <a:r>
              <a:rPr kumimoji="1" lang="en-US" altLang="en-US" sz="2400"/>
              <a:t> - operation of the system that executes in response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endParaRPr kumimoji="1" lang="en-US" altLang="en-US" sz="2400" b="1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452320" y="3828600"/>
              <a:ext cx="5671440" cy="23432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49800" y="3823200"/>
                <a:ext cx="5681160" cy="235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064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9" grpId="0" build="p" autoUpdateAnimBg="0"/>
      <p:bldP spid="45060" grpId="0" autoUpdateAnimBg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B224-3349-4091-BCD2-56F1B427AA6F}" type="datetime5">
              <a:rPr lang="en-US" altLang="en-US" smtClean="0"/>
              <a:t>15-Oct-22</a:t>
            </a:fld>
            <a:endParaRPr lang="en-US" alt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OO Design</a:t>
            </a:r>
            <a:endParaRPr lang="en-US" alt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C36BD-2FDB-4063-95E3-E1CCA08C4173}" type="slidenum">
              <a:rPr lang="en-US" altLang="en-US"/>
              <a:pPr/>
              <a:t>70</a:t>
            </a:fld>
            <a:endParaRPr lang="en-US" altLang="en-US"/>
          </a:p>
        </p:txBody>
      </p:sp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504238" cy="738187"/>
          </a:xfrm>
        </p:spPr>
        <p:txBody>
          <a:bodyPr>
            <a:normAutofit fontScale="90000"/>
          </a:bodyPr>
          <a:lstStyle/>
          <a:p>
            <a:r>
              <a:rPr lang="en-US" altLang="en-US" sz="4000"/>
              <a:t>Interactions</a:t>
            </a:r>
            <a:r>
              <a:rPr lang="en-US" altLang="en-US" sz="3600"/>
              <a:t> </a:t>
            </a:r>
            <a:r>
              <a:rPr lang="en-US" altLang="en-US" sz="2400"/>
              <a:t>- Thread Identification, Creation &amp; Destruction</a:t>
            </a:r>
          </a:p>
        </p:txBody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8288" y="1223963"/>
            <a:ext cx="8418512" cy="23780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/>
              <a:t>Message sequence number prefixed with thread identifier.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/>
              <a:t>     	E.g., </a:t>
            </a:r>
            <a:r>
              <a:rPr lang="en-US" altLang="en-US" sz="2000" i="1"/>
              <a:t>Th2 : openDoor (3)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/>
              <a:t>		</a:t>
            </a:r>
            <a:r>
              <a:rPr lang="en-US" altLang="en-US" sz="1600"/>
              <a:t>the operation openDoor is dispatched, with the actual argument 3,  as the 2</a:t>
            </a:r>
            <a:r>
              <a:rPr lang="en-US" altLang="en-US" sz="1600" baseline="30000"/>
              <a:t>nd</a:t>
            </a:r>
            <a:r>
              <a:rPr lang="en-US" altLang="en-US" sz="1600"/>
              <a:t> 	message in the sequence rooted by the process or thread named Th.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1600"/>
          </a:p>
          <a:p>
            <a:pPr>
              <a:lnSpc>
                <a:spcPct val="90000"/>
              </a:lnSpc>
            </a:pPr>
            <a:r>
              <a:rPr lang="en-US" altLang="en-US" sz="2000"/>
              <a:t>Helps distinguish multiple threads of control.</a:t>
            </a:r>
          </a:p>
          <a:p>
            <a:pPr>
              <a:lnSpc>
                <a:spcPct val="90000"/>
              </a:lnSpc>
            </a:pPr>
            <a:r>
              <a:rPr lang="en-US" altLang="en-US" sz="2000"/>
              <a:t>Consider coloring messages to match threads.</a:t>
            </a:r>
          </a:p>
        </p:txBody>
      </p:sp>
      <p:sp>
        <p:nvSpPr>
          <p:cNvPr id="354309" name="Rectangle 5"/>
          <p:cNvSpPr>
            <a:spLocks noChangeArrowheads="1"/>
          </p:cNvSpPr>
          <p:nvPr/>
        </p:nvSpPr>
        <p:spPr bwMode="auto">
          <a:xfrm>
            <a:off x="268288" y="3602038"/>
            <a:ext cx="4341812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/>
              <a:t>Adorn with constraints.</a:t>
            </a:r>
          </a:p>
          <a:p>
            <a:pPr lvl="1"/>
            <a:r>
              <a:rPr lang="en-US" altLang="en-US" sz="1800"/>
              <a:t>new</a:t>
            </a:r>
          </a:p>
          <a:p>
            <a:pPr lvl="1"/>
            <a:r>
              <a:rPr lang="en-US" altLang="en-US" sz="1800"/>
              <a:t>destroyed</a:t>
            </a:r>
          </a:p>
          <a:p>
            <a:pPr lvl="1"/>
            <a:r>
              <a:rPr lang="en-US" altLang="en-US" sz="1800"/>
              <a:t>transient</a:t>
            </a:r>
          </a:p>
        </p:txBody>
      </p:sp>
      <p:sp>
        <p:nvSpPr>
          <p:cNvPr id="354310" name="Rectangle 6"/>
          <p:cNvSpPr>
            <a:spLocks noChangeArrowheads="1"/>
          </p:cNvSpPr>
          <p:nvPr/>
        </p:nvSpPr>
        <p:spPr bwMode="auto">
          <a:xfrm>
            <a:off x="4532313" y="4849813"/>
            <a:ext cx="1354137" cy="769937"/>
          </a:xfrm>
          <a:prstGeom prst="rect">
            <a:avLst/>
          </a:prstGeom>
          <a:solidFill>
            <a:schemeClr val="bg1"/>
          </a:solidFill>
          <a:ln w="9525">
            <a:solidFill>
              <a:srgbClr val="0099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600" b="1" u="sng">
                <a:solidFill>
                  <a:srgbClr val="0099FF"/>
                </a:solidFill>
                <a:latin typeface="Times New Roman" panose="02020603050405020304" pitchFamily="18" charset="0"/>
              </a:rPr>
              <a:t>c : Controller</a:t>
            </a:r>
            <a:endParaRPr lang="en-US" altLang="en-US" sz="1600" b="1">
              <a:solidFill>
                <a:srgbClr val="0099FF"/>
              </a:solidFill>
              <a:latin typeface="Times New Roman" panose="02020603050405020304" pitchFamily="18" charset="0"/>
            </a:endParaRPr>
          </a:p>
          <a:p>
            <a:pPr algn="ctr"/>
            <a:endParaRPr lang="en-US" altLang="en-US" sz="1600" b="1" u="sng">
              <a:solidFill>
                <a:srgbClr val="0099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4311" name="Line 7"/>
          <p:cNvSpPr>
            <a:spLocks noChangeShapeType="1"/>
          </p:cNvSpPr>
          <p:nvPr/>
        </p:nvSpPr>
        <p:spPr bwMode="auto">
          <a:xfrm>
            <a:off x="2708275" y="5154613"/>
            <a:ext cx="1824038" cy="0"/>
          </a:xfrm>
          <a:prstGeom prst="line">
            <a:avLst/>
          </a:prstGeom>
          <a:noFill/>
          <a:ln w="9525">
            <a:solidFill>
              <a:srgbClr val="00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4312" name="Line 8"/>
          <p:cNvSpPr>
            <a:spLocks noChangeShapeType="1"/>
          </p:cNvSpPr>
          <p:nvPr/>
        </p:nvSpPr>
        <p:spPr bwMode="auto">
          <a:xfrm>
            <a:off x="3187700" y="5078413"/>
            <a:ext cx="522288" cy="0"/>
          </a:xfrm>
          <a:prstGeom prst="line">
            <a:avLst/>
          </a:prstGeom>
          <a:noFill/>
          <a:ln w="9525">
            <a:solidFill>
              <a:srgbClr val="0099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4313" name="Text Box 9"/>
          <p:cNvSpPr txBox="1">
            <a:spLocks noChangeArrowheads="1"/>
          </p:cNvSpPr>
          <p:nvPr/>
        </p:nvSpPr>
        <p:spPr bwMode="auto">
          <a:xfrm>
            <a:off x="2871788" y="4352925"/>
            <a:ext cx="166052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400" b="1">
                <a:solidFill>
                  <a:srgbClr val="0099FF"/>
                </a:solidFill>
              </a:rPr>
              <a:t>1 : &lt;&lt;create&gt;&gt;</a:t>
            </a:r>
          </a:p>
          <a:p>
            <a:r>
              <a:rPr lang="en-US" altLang="en-US" sz="1400" b="1">
                <a:solidFill>
                  <a:srgbClr val="0099FF"/>
                </a:solidFill>
              </a:rPr>
              <a:t>2.3 : update( p )</a:t>
            </a:r>
          </a:p>
          <a:p>
            <a:r>
              <a:rPr lang="en-US" altLang="en-US" sz="1400" b="1">
                <a:solidFill>
                  <a:srgbClr val="0099FF"/>
                </a:solidFill>
              </a:rPr>
              <a:t>4 : &lt;&lt;destroy&gt;&gt;</a:t>
            </a:r>
          </a:p>
        </p:txBody>
      </p:sp>
      <p:sp>
        <p:nvSpPr>
          <p:cNvPr id="354314" name="Text Box 10"/>
          <p:cNvSpPr txBox="1">
            <a:spLocks noChangeArrowheads="1"/>
          </p:cNvSpPr>
          <p:nvPr/>
        </p:nvSpPr>
        <p:spPr bwMode="auto">
          <a:xfrm>
            <a:off x="4638675" y="5278438"/>
            <a:ext cx="1123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600" b="1">
                <a:solidFill>
                  <a:srgbClr val="0099FF"/>
                </a:solidFill>
                <a:latin typeface="Times New Roman" panose="02020603050405020304" pitchFamily="18" charset="0"/>
              </a:rPr>
              <a:t>{transient}</a:t>
            </a:r>
          </a:p>
        </p:txBody>
      </p:sp>
    </p:spTree>
    <p:extLst>
      <p:ext uri="{BB962C8B-B14F-4D97-AF65-F5344CB8AC3E}">
        <p14:creationId xmlns:p14="http://schemas.microsoft.com/office/powerpoint/2010/main" val="13545286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CB6F0E41-6D78-4B02-B531-BD01E777A241}" type="datetime5">
              <a:rPr lang="en-US" smtClean="0"/>
              <a:t>15-Oct-22</a:t>
            </a:fld>
            <a:endParaRPr lang="en-US" smtClean="0"/>
          </a:p>
        </p:txBody>
      </p:sp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OO Design</a:t>
            </a:r>
          </a:p>
        </p:txBody>
      </p:sp>
      <p:sp>
        <p:nvSpPr>
          <p:cNvPr id="2048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CA64B11-411A-4F7C-98A2-6ABBD666E506}" type="slidenum">
              <a:rPr lang="en-US" smtClean="0"/>
              <a:pPr/>
              <a:t>71</a:t>
            </a:fld>
            <a:endParaRPr lang="en-US" smtClean="0"/>
          </a:p>
        </p:txBody>
      </p:sp>
      <p:sp>
        <p:nvSpPr>
          <p:cNvPr id="204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sz="4000" smtClean="0"/>
              <a:t>Making collaboration diagrams</a:t>
            </a:r>
            <a:endParaRPr kumimoji="1" lang="en-US" sz="4800" smtClean="0"/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4419600"/>
            <a:ext cx="8178800" cy="857250"/>
          </a:xfrm>
        </p:spPr>
        <p:txBody>
          <a:bodyPr/>
          <a:lstStyle/>
          <a:p>
            <a:pPr marL="533400" indent="-533400" eaLnBrk="1" hangingPunct="1">
              <a:buClr>
                <a:schemeClr val="hlink"/>
              </a:buClr>
              <a:buSzPct val="95000"/>
              <a:buFont typeface="Wingdings" pitchFamily="2" charset="2"/>
              <a:buChar char="§"/>
            </a:pPr>
            <a:r>
              <a:rPr kumimoji="1" lang="en-US" sz="2400" smtClean="0">
                <a:solidFill>
                  <a:schemeClr val="tx2"/>
                </a:solidFill>
                <a:latin typeface="Times New Roman" pitchFamily="18" charset="0"/>
              </a:rPr>
              <a:t>Design a system of interacting objects to fulfill the tasks....</a:t>
            </a:r>
            <a:r>
              <a:rPr kumimoji="1" lang="en-US" sz="2400" i="1" smtClean="0">
                <a:solidFill>
                  <a:schemeClr val="tx2"/>
                </a:solidFill>
                <a:latin typeface="Times New Roman" pitchFamily="18" charset="0"/>
              </a:rPr>
              <a:t>this is the tough part of design!</a:t>
            </a:r>
          </a:p>
        </p:txBody>
      </p:sp>
      <p:sp>
        <p:nvSpPr>
          <p:cNvPr id="60420" name="Text Box 4"/>
          <p:cNvSpPr txBox="1">
            <a:spLocks noChangeArrowheads="1"/>
          </p:cNvSpPr>
          <p:nvPr/>
        </p:nvSpPr>
        <p:spPr bwMode="auto">
          <a:xfrm>
            <a:off x="609600" y="2133600"/>
            <a:ext cx="7178675" cy="8223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marL="457200" indent="-45720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§"/>
            </a:pPr>
            <a:r>
              <a:rPr kumimoji="1" lang="en-US" sz="2400">
                <a:solidFill>
                  <a:schemeClr val="folHlink"/>
                </a:solidFill>
                <a:latin typeface="Times New Roman" pitchFamily="18" charset="0"/>
              </a:rPr>
              <a:t>One diagram for each system operation in the current development cycle, e.g. for </a:t>
            </a:r>
            <a:r>
              <a:rPr kumimoji="1" lang="en-US" sz="2400" i="1">
                <a:solidFill>
                  <a:schemeClr val="folHlink"/>
                </a:solidFill>
                <a:latin typeface="Times New Roman" pitchFamily="18" charset="0"/>
              </a:rPr>
              <a:t>makepayment().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60421" name="Text Box 5"/>
          <p:cNvSpPr txBox="1">
            <a:spLocks noChangeArrowheads="1"/>
          </p:cNvSpPr>
          <p:nvPr/>
        </p:nvSpPr>
        <p:spPr bwMode="auto">
          <a:xfrm>
            <a:off x="609600" y="3276600"/>
            <a:ext cx="77724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marL="457200" indent="-45720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§"/>
            </a:pPr>
            <a:r>
              <a:rPr kumimoji="1" lang="en-US" sz="2400">
                <a:solidFill>
                  <a:schemeClr val="folHlink"/>
                </a:solidFill>
                <a:latin typeface="Times New Roman" pitchFamily="18" charset="0"/>
              </a:rPr>
              <a:t>If the diagram gets complex, split into smaller diagrams.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326320" y="3880440"/>
              <a:ext cx="3771360" cy="17222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23080" y="3877560"/>
                <a:ext cx="3781080" cy="173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151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0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0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9" grpId="0" build="p"/>
      <p:bldP spid="6042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C3D5975-9FD8-4A09-83D7-A94C060CF197}" type="datetime5">
              <a:rPr lang="en-US" smtClean="0"/>
              <a:t>15-Oct-22</a:t>
            </a:fld>
            <a:endParaRPr lang="en-US" smtClean="0"/>
          </a:p>
        </p:txBody>
      </p:sp>
      <p:sp>
        <p:nvSpPr>
          <p:cNvPr id="2150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OO Design</a:t>
            </a:r>
          </a:p>
        </p:txBody>
      </p:sp>
      <p:sp>
        <p:nvSpPr>
          <p:cNvPr id="2150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DED845E-0211-4441-9A5F-FD76303735F8}" type="slidenum">
              <a:rPr lang="en-US" smtClean="0"/>
              <a:pPr/>
              <a:t>72</a:t>
            </a:fld>
            <a:endParaRPr lang="en-US" smtClean="0"/>
          </a:p>
        </p:txBody>
      </p:sp>
      <p:sp>
        <p:nvSpPr>
          <p:cNvPr id="215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sz="4000" smtClean="0"/>
              <a:t>Classes and Objects</a:t>
            </a:r>
            <a:endParaRPr kumimoji="1" lang="en-US" smtClean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371600" y="2943225"/>
            <a:ext cx="1676400" cy="2124075"/>
            <a:chOff x="864" y="1854"/>
            <a:chExt cx="1056" cy="1338"/>
          </a:xfrm>
        </p:grpSpPr>
        <p:sp>
          <p:nvSpPr>
            <p:cNvPr id="21519" name="Text Box 4"/>
            <p:cNvSpPr txBox="1">
              <a:spLocks noChangeArrowheads="1"/>
            </p:cNvSpPr>
            <p:nvPr/>
          </p:nvSpPr>
          <p:spPr bwMode="auto">
            <a:xfrm>
              <a:off x="912" y="1854"/>
              <a:ext cx="525" cy="351"/>
            </a:xfrm>
            <a:prstGeom prst="rect">
              <a:avLst/>
            </a:prstGeom>
            <a:noFill/>
            <a:ln w="38100" cap="sq">
              <a:solidFill>
                <a:srgbClr val="EFA717"/>
              </a:solidFill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chemeClr val="hlink"/>
                  </a:solidFill>
                  <a:latin typeface="Times New Roman" pitchFamily="18" charset="0"/>
                </a:rPr>
                <a:t>Sale</a:t>
              </a:r>
              <a:endParaRPr lang="en-US" sz="3200">
                <a:solidFill>
                  <a:schemeClr val="hlink"/>
                </a:solidFill>
                <a:latin typeface="Times New Roman" pitchFamily="18" charset="0"/>
              </a:endParaRPr>
            </a:p>
          </p:txBody>
        </p:sp>
        <p:sp>
          <p:nvSpPr>
            <p:cNvPr id="21520" name="Line 5"/>
            <p:cNvSpPr>
              <a:spLocks noChangeShapeType="1"/>
            </p:cNvSpPr>
            <p:nvPr/>
          </p:nvSpPr>
          <p:spPr bwMode="auto">
            <a:xfrm>
              <a:off x="1248" y="2400"/>
              <a:ext cx="192" cy="528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prstDash val="sysDot"/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1" name="AutoShape 6"/>
            <p:cNvSpPr>
              <a:spLocks noChangeArrowheads="1"/>
            </p:cNvSpPr>
            <p:nvPr/>
          </p:nvSpPr>
          <p:spPr bwMode="auto">
            <a:xfrm flipV="1">
              <a:off x="864" y="2904"/>
              <a:ext cx="1056" cy="288"/>
            </a:xfrm>
            <a:prstGeom prst="foldedCorner">
              <a:avLst>
                <a:gd name="adj" fmla="val 13972"/>
              </a:avLst>
            </a:prstGeom>
            <a:solidFill>
              <a:srgbClr val="DDDDDD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rot="10800000" wrap="none" anchor="ctr"/>
            <a:lstStyle/>
            <a:p>
              <a:pPr algn="ctr"/>
              <a:r>
                <a:rPr lang="en-US" sz="2000">
                  <a:solidFill>
                    <a:schemeClr val="hlink"/>
                  </a:solidFill>
                  <a:latin typeface="Times New Roman" pitchFamily="18" charset="0"/>
                </a:rPr>
                <a:t>class</a:t>
              </a:r>
              <a:endParaRPr lang="en-US" sz="3200">
                <a:solidFill>
                  <a:schemeClr val="hlink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3429000" y="2895600"/>
            <a:ext cx="2133600" cy="2171700"/>
            <a:chOff x="2160" y="1824"/>
            <a:chExt cx="1344" cy="1368"/>
          </a:xfrm>
        </p:grpSpPr>
        <p:sp>
          <p:nvSpPr>
            <p:cNvPr id="21516" name="Line 8"/>
            <p:cNvSpPr>
              <a:spLocks noChangeShapeType="1"/>
            </p:cNvSpPr>
            <p:nvPr/>
          </p:nvSpPr>
          <p:spPr bwMode="auto">
            <a:xfrm>
              <a:off x="2640" y="2304"/>
              <a:ext cx="144" cy="576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17" name="Text Box 9"/>
            <p:cNvSpPr txBox="1">
              <a:spLocks noChangeArrowheads="1"/>
            </p:cNvSpPr>
            <p:nvPr/>
          </p:nvSpPr>
          <p:spPr bwMode="auto">
            <a:xfrm>
              <a:off x="2208" y="1824"/>
              <a:ext cx="596" cy="389"/>
            </a:xfrm>
            <a:prstGeom prst="rect">
              <a:avLst/>
            </a:prstGeom>
            <a:noFill/>
            <a:ln w="38100" cap="sq">
              <a:solidFill>
                <a:srgbClr val="EFA717"/>
              </a:solidFill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3200" u="sng">
                  <a:solidFill>
                    <a:schemeClr val="hlink"/>
                  </a:solidFill>
                  <a:latin typeface="Times New Roman" pitchFamily="18" charset="0"/>
                </a:rPr>
                <a:t>:</a:t>
              </a:r>
              <a:r>
                <a:rPr lang="en-US" sz="2800" u="sng">
                  <a:solidFill>
                    <a:schemeClr val="hlink"/>
                  </a:solidFill>
                  <a:latin typeface="Times New Roman" pitchFamily="18" charset="0"/>
                </a:rPr>
                <a:t>Sale</a:t>
              </a:r>
              <a:endParaRPr lang="en-US" sz="3200">
                <a:solidFill>
                  <a:schemeClr val="hlink"/>
                </a:solidFill>
                <a:latin typeface="Times New Roman" pitchFamily="18" charset="0"/>
              </a:endParaRPr>
            </a:p>
          </p:txBody>
        </p:sp>
        <p:sp>
          <p:nvSpPr>
            <p:cNvPr id="21518" name="AutoShape 10"/>
            <p:cNvSpPr>
              <a:spLocks noChangeArrowheads="1"/>
            </p:cNvSpPr>
            <p:nvPr/>
          </p:nvSpPr>
          <p:spPr bwMode="auto">
            <a:xfrm flipV="1">
              <a:off x="2160" y="2904"/>
              <a:ext cx="1344" cy="288"/>
            </a:xfrm>
            <a:prstGeom prst="foldedCorner">
              <a:avLst>
                <a:gd name="adj" fmla="val 13972"/>
              </a:avLst>
            </a:prstGeom>
            <a:solidFill>
              <a:srgbClr val="DDDDDD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rot="10800000" wrap="none" anchor="ctr"/>
            <a:lstStyle/>
            <a:p>
              <a:pPr algn="ctr"/>
              <a:r>
                <a:rPr lang="en-US" sz="2000">
                  <a:solidFill>
                    <a:schemeClr val="hlink"/>
                  </a:solidFill>
                  <a:latin typeface="Times New Roman" pitchFamily="18" charset="0"/>
                </a:rPr>
                <a:t>object or instance</a:t>
              </a:r>
              <a:endParaRPr lang="en-US" sz="3200">
                <a:solidFill>
                  <a:schemeClr val="hlink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5638800" y="2895600"/>
            <a:ext cx="2362200" cy="2171700"/>
            <a:chOff x="3552" y="1824"/>
            <a:chExt cx="1488" cy="1368"/>
          </a:xfrm>
        </p:grpSpPr>
        <p:sp>
          <p:nvSpPr>
            <p:cNvPr id="21513" name="Line 12"/>
            <p:cNvSpPr>
              <a:spLocks noChangeShapeType="1"/>
            </p:cNvSpPr>
            <p:nvPr/>
          </p:nvSpPr>
          <p:spPr bwMode="auto">
            <a:xfrm>
              <a:off x="4272" y="2256"/>
              <a:ext cx="288" cy="624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14" name="Text Box 13"/>
            <p:cNvSpPr txBox="1">
              <a:spLocks noChangeArrowheads="1"/>
            </p:cNvSpPr>
            <p:nvPr/>
          </p:nvSpPr>
          <p:spPr bwMode="auto">
            <a:xfrm>
              <a:off x="3552" y="1824"/>
              <a:ext cx="824" cy="389"/>
            </a:xfrm>
            <a:prstGeom prst="rect">
              <a:avLst/>
            </a:prstGeom>
            <a:noFill/>
            <a:ln w="38100" cap="sq">
              <a:solidFill>
                <a:srgbClr val="EFA717"/>
              </a:solidFill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3200" u="sng">
                  <a:solidFill>
                    <a:schemeClr val="hlink"/>
                  </a:solidFill>
                  <a:latin typeface="Times New Roman" pitchFamily="18" charset="0"/>
                </a:rPr>
                <a:t>s1:</a:t>
              </a:r>
              <a:r>
                <a:rPr lang="en-US" sz="2800" u="sng">
                  <a:solidFill>
                    <a:schemeClr val="hlink"/>
                  </a:solidFill>
                  <a:latin typeface="Times New Roman" pitchFamily="18" charset="0"/>
                </a:rPr>
                <a:t>Sale</a:t>
              </a:r>
              <a:endParaRPr lang="en-US" sz="3200">
                <a:solidFill>
                  <a:schemeClr val="hlink"/>
                </a:solidFill>
                <a:latin typeface="Times New Roman" pitchFamily="18" charset="0"/>
              </a:endParaRPr>
            </a:p>
          </p:txBody>
        </p:sp>
        <p:sp>
          <p:nvSpPr>
            <p:cNvPr id="21515" name="AutoShape 14"/>
            <p:cNvSpPr>
              <a:spLocks noChangeArrowheads="1"/>
            </p:cNvSpPr>
            <p:nvPr/>
          </p:nvSpPr>
          <p:spPr bwMode="auto">
            <a:xfrm flipV="1">
              <a:off x="3696" y="2904"/>
              <a:ext cx="1344" cy="288"/>
            </a:xfrm>
            <a:prstGeom prst="foldedCorner">
              <a:avLst>
                <a:gd name="adj" fmla="val 13972"/>
              </a:avLst>
            </a:prstGeom>
            <a:solidFill>
              <a:srgbClr val="DDDDDD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rot="10800000" wrap="none" anchor="ctr"/>
            <a:lstStyle/>
            <a:p>
              <a:pPr algn="ctr"/>
              <a:r>
                <a:rPr lang="en-US" sz="2000">
                  <a:solidFill>
                    <a:schemeClr val="hlink"/>
                  </a:solidFill>
                  <a:latin typeface="Times New Roman" pitchFamily="18" charset="0"/>
                </a:rPr>
                <a:t>named object</a:t>
              </a:r>
              <a:endParaRPr lang="en-US" sz="3200">
                <a:solidFill>
                  <a:schemeClr val="hlink"/>
                </a:solidFill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523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74F52F30-E04C-4A10-A7E8-8BE8CD98C54C}" type="datetime5">
              <a:rPr lang="en-US" smtClean="0"/>
              <a:t>15-Oct-22</a:t>
            </a:fld>
            <a:endParaRPr lang="en-US" smtClean="0"/>
          </a:p>
        </p:txBody>
      </p:sp>
      <p:sp>
        <p:nvSpPr>
          <p:cNvPr id="2253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OO Design</a:t>
            </a:r>
          </a:p>
        </p:txBody>
      </p:sp>
      <p:sp>
        <p:nvSpPr>
          <p:cNvPr id="2253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326B2CE-2380-43F1-A21D-DFBAA0535288}" type="slidenum">
              <a:rPr lang="en-US" smtClean="0"/>
              <a:pPr/>
              <a:t>73</a:t>
            </a:fld>
            <a:endParaRPr lang="en-US" smtClean="0"/>
          </a:p>
        </p:txBody>
      </p:sp>
      <p:sp>
        <p:nvSpPr>
          <p:cNvPr id="225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sz="4000" smtClean="0"/>
              <a:t>Links</a:t>
            </a:r>
            <a:endParaRPr kumimoji="1" lang="en-US" smtClean="0"/>
          </a:p>
        </p:txBody>
      </p:sp>
      <p:sp>
        <p:nvSpPr>
          <p:cNvPr id="62467" name="Text Box 3"/>
          <p:cNvSpPr txBox="1">
            <a:spLocks noChangeArrowheads="1"/>
          </p:cNvSpPr>
          <p:nvPr/>
        </p:nvSpPr>
        <p:spPr bwMode="auto">
          <a:xfrm>
            <a:off x="6781800" y="2895600"/>
            <a:ext cx="946150" cy="617538"/>
          </a:xfrm>
          <a:prstGeom prst="rect">
            <a:avLst/>
          </a:prstGeom>
          <a:noFill/>
          <a:ln w="38100" cap="sq">
            <a:solidFill>
              <a:srgbClr val="EFA717"/>
            </a:solidFill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sz="3200" u="sng">
                <a:solidFill>
                  <a:schemeClr val="hlink"/>
                </a:solidFill>
                <a:latin typeface="Times New Roman" pitchFamily="18" charset="0"/>
              </a:rPr>
              <a:t>:</a:t>
            </a:r>
            <a:r>
              <a:rPr lang="en-US" sz="2800" u="sng">
                <a:solidFill>
                  <a:schemeClr val="hlink"/>
                </a:solidFill>
                <a:latin typeface="Times New Roman" pitchFamily="18" charset="0"/>
              </a:rPr>
              <a:t>Sale</a:t>
            </a:r>
            <a:endParaRPr lang="en-US" sz="3200">
              <a:solidFill>
                <a:schemeClr val="hlink"/>
              </a:solidFill>
              <a:latin typeface="Times New Roman" pitchFamily="18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429000" y="3200400"/>
            <a:ext cx="2133600" cy="1866900"/>
            <a:chOff x="2160" y="2016"/>
            <a:chExt cx="1344" cy="1176"/>
          </a:xfrm>
        </p:grpSpPr>
        <p:sp>
          <p:nvSpPr>
            <p:cNvPr id="22546" name="Line 5"/>
            <p:cNvSpPr>
              <a:spLocks noChangeShapeType="1"/>
            </p:cNvSpPr>
            <p:nvPr/>
          </p:nvSpPr>
          <p:spPr bwMode="auto">
            <a:xfrm>
              <a:off x="2592" y="2016"/>
              <a:ext cx="192" cy="864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7" name="AutoShape 6"/>
            <p:cNvSpPr>
              <a:spLocks noChangeArrowheads="1"/>
            </p:cNvSpPr>
            <p:nvPr/>
          </p:nvSpPr>
          <p:spPr bwMode="auto">
            <a:xfrm flipV="1">
              <a:off x="2160" y="2904"/>
              <a:ext cx="1344" cy="288"/>
            </a:xfrm>
            <a:prstGeom prst="foldedCorner">
              <a:avLst>
                <a:gd name="adj" fmla="val 13972"/>
              </a:avLst>
            </a:prstGeom>
            <a:solidFill>
              <a:srgbClr val="DDDDDD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rot="10800000" wrap="none" anchor="ctr"/>
            <a:lstStyle/>
            <a:p>
              <a:pPr algn="ctr"/>
              <a:r>
                <a:rPr lang="en-US" sz="2000">
                  <a:solidFill>
                    <a:srgbClr val="890FF7"/>
                  </a:solidFill>
                  <a:latin typeface="Times New Roman" pitchFamily="18" charset="0"/>
                </a:rPr>
                <a:t>link line</a:t>
              </a:r>
              <a:endParaRPr lang="en-US" sz="3200">
                <a:solidFill>
                  <a:srgbClr val="DDDDDD"/>
                </a:solidFill>
                <a:latin typeface="Times New Roman" pitchFamily="18" charset="0"/>
              </a:endParaRPr>
            </a:p>
          </p:txBody>
        </p:sp>
      </p:grpSp>
      <p:sp>
        <p:nvSpPr>
          <p:cNvPr id="62471" name="Text Box 7"/>
          <p:cNvSpPr txBox="1">
            <a:spLocks noChangeArrowheads="1"/>
          </p:cNvSpPr>
          <p:nvPr/>
        </p:nvSpPr>
        <p:spPr bwMode="auto">
          <a:xfrm>
            <a:off x="2667000" y="2895600"/>
            <a:ext cx="947738" cy="617538"/>
          </a:xfrm>
          <a:prstGeom prst="rect">
            <a:avLst/>
          </a:prstGeom>
          <a:noFill/>
          <a:ln w="38100" cap="sq">
            <a:solidFill>
              <a:srgbClr val="EFA717"/>
            </a:solidFill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sz="3200" u="sng">
                <a:solidFill>
                  <a:schemeClr val="hlink"/>
                </a:solidFill>
                <a:latin typeface="Times New Roman" pitchFamily="18" charset="0"/>
              </a:rPr>
              <a:t>:</a:t>
            </a:r>
            <a:r>
              <a:rPr lang="en-US" sz="2800" u="sng">
                <a:solidFill>
                  <a:schemeClr val="hlink"/>
                </a:solidFill>
                <a:latin typeface="Times New Roman" pitchFamily="18" charset="0"/>
              </a:rPr>
              <a:t>Post</a:t>
            </a:r>
            <a:endParaRPr lang="en-US" sz="3200">
              <a:solidFill>
                <a:schemeClr val="hlink"/>
              </a:solidFill>
              <a:latin typeface="Times New Roman" pitchFamily="18" charset="0"/>
            </a:endParaRPr>
          </a:p>
        </p:txBody>
      </p: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3200400" y="2057400"/>
            <a:ext cx="1143000" cy="838200"/>
            <a:chOff x="2016" y="1296"/>
            <a:chExt cx="720" cy="528"/>
          </a:xfrm>
        </p:grpSpPr>
        <p:sp>
          <p:nvSpPr>
            <p:cNvPr id="22543" name="Line 9"/>
            <p:cNvSpPr>
              <a:spLocks noChangeShapeType="1"/>
            </p:cNvSpPr>
            <p:nvPr/>
          </p:nvSpPr>
          <p:spPr bwMode="auto">
            <a:xfrm>
              <a:off x="2016" y="1488"/>
              <a:ext cx="0" cy="33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4" name="Text Box 10"/>
            <p:cNvSpPr txBox="1">
              <a:spLocks noChangeArrowheads="1"/>
            </p:cNvSpPr>
            <p:nvPr/>
          </p:nvSpPr>
          <p:spPr bwMode="auto">
            <a:xfrm>
              <a:off x="2064" y="1296"/>
              <a:ext cx="568" cy="2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latin typeface="Times New Roman" pitchFamily="18" charset="0"/>
                </a:rPr>
                <a:t>msg1()</a:t>
              </a:r>
              <a:endParaRPr lang="en-US" sz="3200">
                <a:latin typeface="Times New Roman" pitchFamily="18" charset="0"/>
              </a:endParaRPr>
            </a:p>
          </p:txBody>
        </p:sp>
        <p:sp>
          <p:nvSpPr>
            <p:cNvPr id="22545" name="Line 11"/>
            <p:cNvSpPr>
              <a:spLocks noChangeShapeType="1"/>
            </p:cNvSpPr>
            <p:nvPr/>
          </p:nvSpPr>
          <p:spPr bwMode="auto">
            <a:xfrm>
              <a:off x="2736" y="1392"/>
              <a:ext cx="0" cy="14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3657600" y="2667000"/>
            <a:ext cx="3048000" cy="533400"/>
            <a:chOff x="2304" y="1680"/>
            <a:chExt cx="1920" cy="336"/>
          </a:xfrm>
        </p:grpSpPr>
        <p:sp>
          <p:nvSpPr>
            <p:cNvPr id="22540" name="Line 13"/>
            <p:cNvSpPr>
              <a:spLocks noChangeShapeType="1"/>
            </p:cNvSpPr>
            <p:nvPr/>
          </p:nvSpPr>
          <p:spPr bwMode="auto">
            <a:xfrm>
              <a:off x="2304" y="2016"/>
              <a:ext cx="192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1" name="Text Box 14"/>
            <p:cNvSpPr txBox="1">
              <a:spLocks noChangeArrowheads="1"/>
            </p:cNvSpPr>
            <p:nvPr/>
          </p:nvSpPr>
          <p:spPr bwMode="auto">
            <a:xfrm>
              <a:off x="2304" y="1680"/>
              <a:ext cx="1900" cy="2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latin typeface="Times New Roman" pitchFamily="18" charset="0"/>
                </a:rPr>
                <a:t>addPayment(cashTendered)</a:t>
              </a:r>
              <a:endParaRPr lang="en-US" sz="3200">
                <a:latin typeface="Times New Roman" pitchFamily="18" charset="0"/>
              </a:endParaRPr>
            </a:p>
          </p:txBody>
        </p:sp>
        <p:sp>
          <p:nvSpPr>
            <p:cNvPr id="22542" name="Line 15"/>
            <p:cNvSpPr>
              <a:spLocks noChangeShapeType="1"/>
            </p:cNvSpPr>
            <p:nvPr/>
          </p:nvSpPr>
          <p:spPr bwMode="auto">
            <a:xfrm>
              <a:off x="4032" y="1920"/>
              <a:ext cx="192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2539" name="Rectangle 17"/>
          <p:cNvSpPr>
            <a:spLocks noChangeArrowheads="1"/>
          </p:cNvSpPr>
          <p:nvPr/>
        </p:nvSpPr>
        <p:spPr bwMode="auto">
          <a:xfrm>
            <a:off x="381000" y="5187950"/>
            <a:ext cx="7010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None/>
            </a:pPr>
            <a:r>
              <a:rPr lang="en-US">
                <a:latin typeface="Times New Roman" pitchFamily="18" charset="0"/>
              </a:rPr>
              <a:t>Link - connection path between two objects (an instance of an association)</a:t>
            </a:r>
          </a:p>
        </p:txBody>
      </p:sp>
    </p:spTree>
    <p:extLst>
      <p:ext uri="{BB962C8B-B14F-4D97-AF65-F5344CB8AC3E}">
        <p14:creationId xmlns:p14="http://schemas.microsoft.com/office/powerpoint/2010/main" val="319227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7" grpId="0" animBg="1"/>
      <p:bldP spid="6247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CAF33575-0CDC-4F6D-8B6E-85BB27CC7AD0}" type="datetime5">
              <a:rPr lang="en-US" smtClean="0"/>
              <a:t>15-Oct-22</a:t>
            </a:fld>
            <a:endParaRPr lang="en-US" smtClean="0"/>
          </a:p>
        </p:txBody>
      </p:sp>
      <p:sp>
        <p:nvSpPr>
          <p:cNvPr id="2355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OO Design</a:t>
            </a:r>
          </a:p>
        </p:txBody>
      </p:sp>
      <p:sp>
        <p:nvSpPr>
          <p:cNvPr id="2355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7DAA6E5-12A5-4A0B-9D5C-6550DEB6682C}" type="slidenum">
              <a:rPr lang="en-US" smtClean="0"/>
              <a:pPr/>
              <a:t>74</a:t>
            </a:fld>
            <a:endParaRPr lang="en-US" smtClean="0"/>
          </a:p>
        </p:txBody>
      </p:sp>
      <p:sp>
        <p:nvSpPr>
          <p:cNvPr id="235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sz="3600" smtClean="0"/>
              <a:t>Messages</a:t>
            </a:r>
            <a:endParaRPr kumimoji="1" lang="en-US" smtClean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667000" y="2895600"/>
            <a:ext cx="5060950" cy="617538"/>
            <a:chOff x="1680" y="1824"/>
            <a:chExt cx="3188" cy="389"/>
          </a:xfrm>
        </p:grpSpPr>
        <p:sp>
          <p:nvSpPr>
            <p:cNvPr id="23579" name="Text Box 4"/>
            <p:cNvSpPr txBox="1">
              <a:spLocks noChangeArrowheads="1"/>
            </p:cNvSpPr>
            <p:nvPr/>
          </p:nvSpPr>
          <p:spPr bwMode="auto">
            <a:xfrm>
              <a:off x="1680" y="1824"/>
              <a:ext cx="597" cy="389"/>
            </a:xfrm>
            <a:prstGeom prst="rect">
              <a:avLst/>
            </a:prstGeom>
            <a:noFill/>
            <a:ln w="38100" cap="sq">
              <a:solidFill>
                <a:srgbClr val="EFA717"/>
              </a:solidFill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3200" u="sng">
                  <a:solidFill>
                    <a:schemeClr val="hlink"/>
                  </a:solidFill>
                  <a:latin typeface="Times New Roman" pitchFamily="18" charset="0"/>
                </a:rPr>
                <a:t>:</a:t>
              </a:r>
              <a:r>
                <a:rPr lang="en-US" sz="2800" u="sng">
                  <a:solidFill>
                    <a:schemeClr val="hlink"/>
                  </a:solidFill>
                  <a:latin typeface="Times New Roman" pitchFamily="18" charset="0"/>
                </a:rPr>
                <a:t>Post</a:t>
              </a:r>
              <a:endParaRPr lang="en-US" sz="3200">
                <a:solidFill>
                  <a:schemeClr val="hlink"/>
                </a:solidFill>
                <a:latin typeface="Times New Roman" pitchFamily="18" charset="0"/>
              </a:endParaRPr>
            </a:p>
          </p:txBody>
        </p:sp>
        <p:sp>
          <p:nvSpPr>
            <p:cNvPr id="23580" name="Text Box 5"/>
            <p:cNvSpPr txBox="1">
              <a:spLocks noChangeArrowheads="1"/>
            </p:cNvSpPr>
            <p:nvPr/>
          </p:nvSpPr>
          <p:spPr bwMode="auto">
            <a:xfrm>
              <a:off x="4272" y="1824"/>
              <a:ext cx="596" cy="389"/>
            </a:xfrm>
            <a:prstGeom prst="rect">
              <a:avLst/>
            </a:prstGeom>
            <a:noFill/>
            <a:ln w="38100" cap="sq">
              <a:solidFill>
                <a:srgbClr val="EFA717"/>
              </a:solidFill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3200" u="sng">
                  <a:solidFill>
                    <a:schemeClr val="hlink"/>
                  </a:solidFill>
                  <a:latin typeface="Times New Roman" pitchFamily="18" charset="0"/>
                </a:rPr>
                <a:t>:</a:t>
              </a:r>
              <a:r>
                <a:rPr lang="en-US" sz="2800" u="sng">
                  <a:solidFill>
                    <a:schemeClr val="hlink"/>
                  </a:solidFill>
                  <a:latin typeface="Times New Roman" pitchFamily="18" charset="0"/>
                </a:rPr>
                <a:t>Sale</a:t>
              </a:r>
              <a:endParaRPr lang="en-US" sz="3200">
                <a:solidFill>
                  <a:schemeClr val="hlink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3429000" y="3276600"/>
            <a:ext cx="3810000" cy="1790700"/>
            <a:chOff x="2160" y="2064"/>
            <a:chExt cx="2400" cy="1128"/>
          </a:xfrm>
        </p:grpSpPr>
        <p:sp>
          <p:nvSpPr>
            <p:cNvPr id="23577" name="Line 7"/>
            <p:cNvSpPr>
              <a:spLocks noChangeShapeType="1"/>
            </p:cNvSpPr>
            <p:nvPr/>
          </p:nvSpPr>
          <p:spPr bwMode="auto">
            <a:xfrm flipH="1">
              <a:off x="2784" y="2064"/>
              <a:ext cx="528" cy="816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8" name="AutoShape 8"/>
            <p:cNvSpPr>
              <a:spLocks noChangeArrowheads="1"/>
            </p:cNvSpPr>
            <p:nvPr/>
          </p:nvSpPr>
          <p:spPr bwMode="auto">
            <a:xfrm flipV="1">
              <a:off x="2160" y="2904"/>
              <a:ext cx="2400" cy="288"/>
            </a:xfrm>
            <a:prstGeom prst="foldedCorner">
              <a:avLst>
                <a:gd name="adj" fmla="val 13972"/>
              </a:avLst>
            </a:prstGeom>
            <a:solidFill>
              <a:srgbClr val="DDDDDD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rot="10800000" wrap="none" anchor="ctr"/>
            <a:lstStyle/>
            <a:p>
              <a:pPr algn="ctr"/>
              <a:r>
                <a:rPr lang="en-US" sz="2000">
                  <a:solidFill>
                    <a:srgbClr val="890FF7"/>
                  </a:solidFill>
                  <a:latin typeface="Times New Roman" pitchFamily="18" charset="0"/>
                </a:rPr>
                <a:t>all messages flow on the same link</a:t>
              </a:r>
              <a:endParaRPr lang="en-US" sz="3200">
                <a:solidFill>
                  <a:srgbClr val="DDDDDD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3200400" y="2057400"/>
            <a:ext cx="1143000" cy="838200"/>
            <a:chOff x="2016" y="1296"/>
            <a:chExt cx="720" cy="528"/>
          </a:xfrm>
        </p:grpSpPr>
        <p:grpSp>
          <p:nvGrpSpPr>
            <p:cNvPr id="23573" name="Group 10"/>
            <p:cNvGrpSpPr>
              <a:grpSpLocks/>
            </p:cNvGrpSpPr>
            <p:nvPr/>
          </p:nvGrpSpPr>
          <p:grpSpPr bwMode="auto">
            <a:xfrm>
              <a:off x="2016" y="1296"/>
              <a:ext cx="616" cy="528"/>
              <a:chOff x="2016" y="1296"/>
              <a:chExt cx="616" cy="528"/>
            </a:xfrm>
          </p:grpSpPr>
          <p:sp>
            <p:nvSpPr>
              <p:cNvPr id="23575" name="Line 11"/>
              <p:cNvSpPr>
                <a:spLocks noChangeShapeType="1"/>
              </p:cNvSpPr>
              <p:nvPr/>
            </p:nvSpPr>
            <p:spPr bwMode="auto">
              <a:xfrm>
                <a:off x="2016" y="1488"/>
                <a:ext cx="0" cy="336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76" name="Text Box 12"/>
              <p:cNvSpPr txBox="1">
                <a:spLocks noChangeArrowheads="1"/>
              </p:cNvSpPr>
              <p:nvPr/>
            </p:nvSpPr>
            <p:spPr bwMode="auto">
              <a:xfrm>
                <a:off x="2064" y="1296"/>
                <a:ext cx="568" cy="250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r>
                  <a:rPr lang="en-US" sz="2000">
                    <a:latin typeface="Times New Roman" pitchFamily="18" charset="0"/>
                  </a:rPr>
                  <a:t>msg1()</a:t>
                </a:r>
                <a:endParaRPr lang="en-US" sz="3200">
                  <a:latin typeface="Times New Roman" pitchFamily="18" charset="0"/>
                </a:endParaRPr>
              </a:p>
            </p:txBody>
          </p:sp>
        </p:grpSp>
        <p:sp>
          <p:nvSpPr>
            <p:cNvPr id="23574" name="Line 13"/>
            <p:cNvSpPr>
              <a:spLocks noChangeShapeType="1"/>
            </p:cNvSpPr>
            <p:nvPr/>
          </p:nvSpPr>
          <p:spPr bwMode="auto">
            <a:xfrm>
              <a:off x="2736" y="1392"/>
              <a:ext cx="0" cy="14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14"/>
          <p:cNvGrpSpPr>
            <a:grpSpLocks/>
          </p:cNvGrpSpPr>
          <p:nvPr/>
        </p:nvGrpSpPr>
        <p:grpSpPr bwMode="auto">
          <a:xfrm>
            <a:off x="4724400" y="2743200"/>
            <a:ext cx="1905000" cy="396875"/>
            <a:chOff x="2976" y="1728"/>
            <a:chExt cx="1200" cy="250"/>
          </a:xfrm>
        </p:grpSpPr>
        <p:sp>
          <p:nvSpPr>
            <p:cNvPr id="23571" name="Line 15"/>
            <p:cNvSpPr>
              <a:spLocks noChangeShapeType="1"/>
            </p:cNvSpPr>
            <p:nvPr/>
          </p:nvSpPr>
          <p:spPr bwMode="auto">
            <a:xfrm>
              <a:off x="3984" y="1872"/>
              <a:ext cx="192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2" name="Text Box 16"/>
            <p:cNvSpPr txBox="1">
              <a:spLocks noChangeArrowheads="1"/>
            </p:cNvSpPr>
            <p:nvPr/>
          </p:nvSpPr>
          <p:spPr bwMode="auto">
            <a:xfrm>
              <a:off x="2976" y="1728"/>
              <a:ext cx="1007" cy="2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latin typeface="Times New Roman" pitchFamily="18" charset="0"/>
                </a:rPr>
                <a:t>3: message3()</a:t>
              </a:r>
              <a:endParaRPr lang="en-US" sz="3200">
                <a:latin typeface="Times New Roman" pitchFamily="18" charset="0"/>
              </a:endParaRPr>
            </a:p>
          </p:txBody>
        </p:sp>
      </p:grpSp>
      <p:grpSp>
        <p:nvGrpSpPr>
          <p:cNvPr id="7" name="Group 17"/>
          <p:cNvGrpSpPr>
            <a:grpSpLocks/>
          </p:cNvGrpSpPr>
          <p:nvPr/>
        </p:nvGrpSpPr>
        <p:grpSpPr bwMode="auto">
          <a:xfrm>
            <a:off x="4724400" y="2438400"/>
            <a:ext cx="1905000" cy="396875"/>
            <a:chOff x="2976" y="1536"/>
            <a:chExt cx="1200" cy="250"/>
          </a:xfrm>
        </p:grpSpPr>
        <p:sp>
          <p:nvSpPr>
            <p:cNvPr id="23569" name="Text Box 18"/>
            <p:cNvSpPr txBox="1">
              <a:spLocks noChangeArrowheads="1"/>
            </p:cNvSpPr>
            <p:nvPr/>
          </p:nvSpPr>
          <p:spPr bwMode="auto">
            <a:xfrm>
              <a:off x="2976" y="1536"/>
              <a:ext cx="1007" cy="2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latin typeface="Times New Roman" pitchFamily="18" charset="0"/>
                </a:rPr>
                <a:t>2: message2()</a:t>
              </a:r>
              <a:endParaRPr lang="en-US" sz="3200">
                <a:latin typeface="Times New Roman" pitchFamily="18" charset="0"/>
              </a:endParaRPr>
            </a:p>
          </p:txBody>
        </p:sp>
        <p:sp>
          <p:nvSpPr>
            <p:cNvPr id="23570" name="Line 19"/>
            <p:cNvSpPr>
              <a:spLocks noChangeShapeType="1"/>
            </p:cNvSpPr>
            <p:nvPr/>
          </p:nvSpPr>
          <p:spPr bwMode="auto">
            <a:xfrm>
              <a:off x="3984" y="1680"/>
              <a:ext cx="192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" name="Group 20"/>
          <p:cNvGrpSpPr>
            <a:grpSpLocks/>
          </p:cNvGrpSpPr>
          <p:nvPr/>
        </p:nvGrpSpPr>
        <p:grpSpPr bwMode="auto">
          <a:xfrm>
            <a:off x="3657600" y="2133600"/>
            <a:ext cx="3048000" cy="1066800"/>
            <a:chOff x="2304" y="1344"/>
            <a:chExt cx="1920" cy="672"/>
          </a:xfrm>
        </p:grpSpPr>
        <p:sp>
          <p:nvSpPr>
            <p:cNvPr id="23566" name="Line 21"/>
            <p:cNvSpPr>
              <a:spLocks noChangeShapeType="1"/>
            </p:cNvSpPr>
            <p:nvPr/>
          </p:nvSpPr>
          <p:spPr bwMode="auto">
            <a:xfrm>
              <a:off x="2304" y="2016"/>
              <a:ext cx="192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67" name="Text Box 22"/>
            <p:cNvSpPr txBox="1">
              <a:spLocks noChangeArrowheads="1"/>
            </p:cNvSpPr>
            <p:nvPr/>
          </p:nvSpPr>
          <p:spPr bwMode="auto">
            <a:xfrm>
              <a:off x="2976" y="1344"/>
              <a:ext cx="1007" cy="2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latin typeface="Times New Roman" pitchFamily="18" charset="0"/>
                </a:rPr>
                <a:t>1: message1()</a:t>
              </a:r>
              <a:endParaRPr lang="en-US" sz="3200">
                <a:latin typeface="Times New Roman" pitchFamily="18" charset="0"/>
              </a:endParaRPr>
            </a:p>
          </p:txBody>
        </p:sp>
        <p:sp>
          <p:nvSpPr>
            <p:cNvPr id="23568" name="Line 23"/>
            <p:cNvSpPr>
              <a:spLocks noChangeShapeType="1"/>
            </p:cNvSpPr>
            <p:nvPr/>
          </p:nvSpPr>
          <p:spPr bwMode="auto">
            <a:xfrm>
              <a:off x="3984" y="1536"/>
              <a:ext cx="192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3564" name="Line 25"/>
          <p:cNvSpPr>
            <a:spLocks noChangeShapeType="1"/>
          </p:cNvSpPr>
          <p:nvPr/>
        </p:nvSpPr>
        <p:spPr bwMode="auto">
          <a:xfrm>
            <a:off x="3962400" y="3581400"/>
            <a:ext cx="3048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triangl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65" name="Text Box 26"/>
          <p:cNvSpPr txBox="1">
            <a:spLocks noChangeArrowheads="1"/>
          </p:cNvSpPr>
          <p:nvPr/>
        </p:nvSpPr>
        <p:spPr bwMode="auto">
          <a:xfrm>
            <a:off x="4267200" y="3352800"/>
            <a:ext cx="1789113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3.1: message4()</a:t>
            </a:r>
            <a:endParaRPr lang="en-US" sz="32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25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5A548FD6-D895-4500-952D-DD312B6E0120}" type="datetime5">
              <a:rPr lang="en-US" smtClean="0"/>
              <a:t>15-Oct-22</a:t>
            </a:fld>
            <a:endParaRPr lang="en-US" smtClean="0"/>
          </a:p>
        </p:txBody>
      </p:sp>
      <p:sp>
        <p:nvSpPr>
          <p:cNvPr id="2457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OO Design</a:t>
            </a:r>
          </a:p>
        </p:txBody>
      </p:sp>
      <p:sp>
        <p:nvSpPr>
          <p:cNvPr id="2458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9AD56D9-F1DE-483F-A891-6B217788161F}" type="slidenum">
              <a:rPr lang="en-US" smtClean="0"/>
              <a:pPr/>
              <a:t>75</a:t>
            </a:fld>
            <a:endParaRPr lang="en-US" smtClean="0"/>
          </a:p>
        </p:txBody>
      </p:sp>
      <p:sp>
        <p:nvSpPr>
          <p:cNvPr id="245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sz="4000" smtClean="0"/>
              <a:t>Parameters</a:t>
            </a:r>
            <a:endParaRPr kumimoji="1" lang="en-US" smtClean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048000" y="3048000"/>
            <a:ext cx="4191000" cy="2590800"/>
            <a:chOff x="1920" y="1920"/>
            <a:chExt cx="2640" cy="1632"/>
          </a:xfrm>
        </p:grpSpPr>
        <p:sp>
          <p:nvSpPr>
            <p:cNvPr id="24594" name="Line 4"/>
            <p:cNvSpPr>
              <a:spLocks noChangeShapeType="1"/>
            </p:cNvSpPr>
            <p:nvPr/>
          </p:nvSpPr>
          <p:spPr bwMode="auto">
            <a:xfrm flipH="1">
              <a:off x="2784" y="1920"/>
              <a:ext cx="624" cy="960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95" name="AutoShape 5"/>
            <p:cNvSpPr>
              <a:spLocks noChangeArrowheads="1"/>
            </p:cNvSpPr>
            <p:nvPr/>
          </p:nvSpPr>
          <p:spPr bwMode="auto">
            <a:xfrm flipV="1">
              <a:off x="1920" y="2904"/>
              <a:ext cx="2640" cy="648"/>
            </a:xfrm>
            <a:prstGeom prst="foldedCorner">
              <a:avLst>
                <a:gd name="adj" fmla="val 13972"/>
              </a:avLst>
            </a:prstGeom>
            <a:solidFill>
              <a:srgbClr val="DDDDDD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rot="10800000" wrap="none" anchor="ctr"/>
            <a:lstStyle/>
            <a:p>
              <a:pPr algn="ctr"/>
              <a:r>
                <a:rPr lang="en-US" sz="2000">
                  <a:solidFill>
                    <a:srgbClr val="890FF7"/>
                  </a:solidFill>
                  <a:latin typeface="Times New Roman" pitchFamily="18" charset="0"/>
                </a:rPr>
                <a:t>parameters shown within parentheses;</a:t>
              </a:r>
            </a:p>
            <a:p>
              <a:pPr algn="ctr"/>
              <a:r>
                <a:rPr lang="en-US" sz="2000">
                  <a:solidFill>
                    <a:srgbClr val="890FF7"/>
                  </a:solidFill>
                  <a:latin typeface="Times New Roman" pitchFamily="18" charset="0"/>
                </a:rPr>
                <a:t>types may also be shown</a:t>
              </a:r>
              <a:endParaRPr lang="en-US" sz="3200">
                <a:solidFill>
                  <a:srgbClr val="DDDDDD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2057400" y="2057400"/>
            <a:ext cx="6051550" cy="1455738"/>
            <a:chOff x="1296" y="1296"/>
            <a:chExt cx="3812" cy="917"/>
          </a:xfrm>
        </p:grpSpPr>
        <p:sp>
          <p:nvSpPr>
            <p:cNvPr id="24589" name="Line 7"/>
            <p:cNvSpPr>
              <a:spLocks noChangeShapeType="1"/>
            </p:cNvSpPr>
            <p:nvPr/>
          </p:nvSpPr>
          <p:spPr bwMode="auto">
            <a:xfrm>
              <a:off x="1632" y="1488"/>
              <a:ext cx="0" cy="33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90" name="Text Box 8"/>
            <p:cNvSpPr txBox="1">
              <a:spLocks noChangeArrowheads="1"/>
            </p:cNvSpPr>
            <p:nvPr/>
          </p:nvSpPr>
          <p:spPr bwMode="auto">
            <a:xfrm>
              <a:off x="1296" y="1824"/>
              <a:ext cx="597" cy="389"/>
            </a:xfrm>
            <a:prstGeom prst="rect">
              <a:avLst/>
            </a:prstGeom>
            <a:noFill/>
            <a:ln w="38100" cap="sq">
              <a:solidFill>
                <a:srgbClr val="EFA717"/>
              </a:solidFill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3200" u="sng">
                  <a:solidFill>
                    <a:schemeClr val="hlink"/>
                  </a:solidFill>
                  <a:latin typeface="Times New Roman" pitchFamily="18" charset="0"/>
                </a:rPr>
                <a:t>:</a:t>
              </a:r>
              <a:r>
                <a:rPr lang="en-US" sz="2800" u="sng">
                  <a:solidFill>
                    <a:schemeClr val="hlink"/>
                  </a:solidFill>
                  <a:latin typeface="Times New Roman" pitchFamily="18" charset="0"/>
                </a:rPr>
                <a:t>Post</a:t>
              </a:r>
              <a:endParaRPr lang="en-US" sz="3200">
                <a:latin typeface="Times New Roman" pitchFamily="18" charset="0"/>
              </a:endParaRPr>
            </a:p>
          </p:txBody>
        </p:sp>
        <p:sp>
          <p:nvSpPr>
            <p:cNvPr id="24591" name="Text Box 9"/>
            <p:cNvSpPr txBox="1">
              <a:spLocks noChangeArrowheads="1"/>
            </p:cNvSpPr>
            <p:nvPr/>
          </p:nvSpPr>
          <p:spPr bwMode="auto">
            <a:xfrm>
              <a:off x="4512" y="1824"/>
              <a:ext cx="596" cy="389"/>
            </a:xfrm>
            <a:prstGeom prst="rect">
              <a:avLst/>
            </a:prstGeom>
            <a:noFill/>
            <a:ln w="38100" cap="sq">
              <a:solidFill>
                <a:srgbClr val="EFA717"/>
              </a:solidFill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3200" u="sng">
                  <a:solidFill>
                    <a:schemeClr val="hlink"/>
                  </a:solidFill>
                  <a:latin typeface="Times New Roman" pitchFamily="18" charset="0"/>
                </a:rPr>
                <a:t>:</a:t>
              </a:r>
              <a:r>
                <a:rPr lang="en-US" sz="2800" u="sng">
                  <a:solidFill>
                    <a:schemeClr val="hlink"/>
                  </a:solidFill>
                  <a:latin typeface="Times New Roman" pitchFamily="18" charset="0"/>
                </a:rPr>
                <a:t>Sale</a:t>
              </a:r>
              <a:endParaRPr lang="en-US" sz="3200">
                <a:latin typeface="Times New Roman" pitchFamily="18" charset="0"/>
              </a:endParaRPr>
            </a:p>
          </p:txBody>
        </p:sp>
        <p:sp>
          <p:nvSpPr>
            <p:cNvPr id="24592" name="Text Box 10"/>
            <p:cNvSpPr txBox="1">
              <a:spLocks noChangeArrowheads="1"/>
            </p:cNvSpPr>
            <p:nvPr/>
          </p:nvSpPr>
          <p:spPr bwMode="auto">
            <a:xfrm>
              <a:off x="1680" y="1296"/>
              <a:ext cx="568" cy="2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latin typeface="Times New Roman" pitchFamily="18" charset="0"/>
                </a:rPr>
                <a:t>msg1()</a:t>
              </a:r>
              <a:endParaRPr lang="en-US" sz="3200">
                <a:latin typeface="Times New Roman" pitchFamily="18" charset="0"/>
              </a:endParaRPr>
            </a:p>
          </p:txBody>
        </p:sp>
        <p:sp>
          <p:nvSpPr>
            <p:cNvPr id="24593" name="Line 11"/>
            <p:cNvSpPr>
              <a:spLocks noChangeShapeType="1"/>
            </p:cNvSpPr>
            <p:nvPr/>
          </p:nvSpPr>
          <p:spPr bwMode="auto">
            <a:xfrm>
              <a:off x="2352" y="1392"/>
              <a:ext cx="0" cy="14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3048000" y="2667000"/>
            <a:ext cx="4114800" cy="533400"/>
            <a:chOff x="1920" y="1680"/>
            <a:chExt cx="2592" cy="336"/>
          </a:xfrm>
        </p:grpSpPr>
        <p:sp>
          <p:nvSpPr>
            <p:cNvPr id="24585" name="Line 13"/>
            <p:cNvSpPr>
              <a:spLocks noChangeShapeType="1"/>
            </p:cNvSpPr>
            <p:nvPr/>
          </p:nvSpPr>
          <p:spPr bwMode="auto">
            <a:xfrm>
              <a:off x="1920" y="2016"/>
              <a:ext cx="2592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4586" name="Group 14"/>
            <p:cNvGrpSpPr>
              <a:grpSpLocks/>
            </p:cNvGrpSpPr>
            <p:nvPr/>
          </p:nvGrpSpPr>
          <p:grpSpPr bwMode="auto">
            <a:xfrm>
              <a:off x="1968" y="1680"/>
              <a:ext cx="2352" cy="250"/>
              <a:chOff x="1968" y="1680"/>
              <a:chExt cx="2352" cy="250"/>
            </a:xfrm>
          </p:grpSpPr>
          <p:sp>
            <p:nvSpPr>
              <p:cNvPr id="24587" name="Line 15"/>
              <p:cNvSpPr>
                <a:spLocks noChangeShapeType="1"/>
              </p:cNvSpPr>
              <p:nvPr/>
            </p:nvSpPr>
            <p:spPr bwMode="auto">
              <a:xfrm>
                <a:off x="4128" y="1824"/>
                <a:ext cx="192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588" name="Text Box 16"/>
              <p:cNvSpPr txBox="1">
                <a:spLocks noChangeArrowheads="1"/>
              </p:cNvSpPr>
              <p:nvPr/>
            </p:nvSpPr>
            <p:spPr bwMode="auto">
              <a:xfrm>
                <a:off x="1968" y="1680"/>
                <a:ext cx="2152" cy="250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r>
                  <a:rPr lang="en-US" sz="2000">
                    <a:latin typeface="Times New Roman" pitchFamily="18" charset="0"/>
                  </a:rPr>
                  <a:t>1: addPayment(amount:Money)</a:t>
                </a:r>
                <a:endParaRPr lang="en-US" sz="3200">
                  <a:latin typeface="Times New Roman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27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ADFBB7F7-78C1-4B23-8F85-ED4EE39D8FE9}" type="datetime5">
              <a:rPr lang="en-US" smtClean="0"/>
              <a:t>15-Oct-22</a:t>
            </a:fld>
            <a:endParaRPr lang="en-US" smtClean="0"/>
          </a:p>
        </p:txBody>
      </p:sp>
      <p:sp>
        <p:nvSpPr>
          <p:cNvPr id="2560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OO Design</a:t>
            </a:r>
          </a:p>
        </p:txBody>
      </p:sp>
      <p:sp>
        <p:nvSpPr>
          <p:cNvPr id="2560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4F1C9D8-1C15-426B-BB3E-A582457A0B9F}" type="slidenum">
              <a:rPr lang="en-US" smtClean="0"/>
              <a:pPr/>
              <a:t>76</a:t>
            </a:fld>
            <a:endParaRPr lang="en-US" smtClean="0"/>
          </a:p>
        </p:txBody>
      </p:sp>
      <p:sp>
        <p:nvSpPr>
          <p:cNvPr id="256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sz="4000" smtClean="0"/>
              <a:t>Return values</a:t>
            </a:r>
            <a:endParaRPr kumimoji="1" lang="en-US" smtClean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733800" y="3352800"/>
            <a:ext cx="2971800" cy="1981200"/>
            <a:chOff x="2352" y="2112"/>
            <a:chExt cx="1872" cy="1248"/>
          </a:xfrm>
        </p:grpSpPr>
        <p:sp>
          <p:nvSpPr>
            <p:cNvPr id="25619" name="Line 4"/>
            <p:cNvSpPr>
              <a:spLocks noChangeShapeType="1"/>
            </p:cNvSpPr>
            <p:nvPr/>
          </p:nvSpPr>
          <p:spPr bwMode="auto">
            <a:xfrm>
              <a:off x="2352" y="2112"/>
              <a:ext cx="816" cy="768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0" name="AutoShape 5"/>
            <p:cNvSpPr>
              <a:spLocks noChangeArrowheads="1"/>
            </p:cNvSpPr>
            <p:nvPr/>
          </p:nvSpPr>
          <p:spPr bwMode="auto">
            <a:xfrm flipV="1">
              <a:off x="2640" y="2904"/>
              <a:ext cx="1584" cy="456"/>
            </a:xfrm>
            <a:prstGeom prst="foldedCorner">
              <a:avLst>
                <a:gd name="adj" fmla="val 13972"/>
              </a:avLst>
            </a:prstGeom>
            <a:solidFill>
              <a:srgbClr val="DDDDDD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rot="10800000" wrap="none" anchor="ctr"/>
            <a:lstStyle/>
            <a:p>
              <a:pPr algn="ctr"/>
              <a:r>
                <a:rPr lang="en-US" sz="2000">
                  <a:solidFill>
                    <a:srgbClr val="890FF7"/>
                  </a:solidFill>
                  <a:latin typeface="Times New Roman" pitchFamily="18" charset="0"/>
                </a:rPr>
                <a:t>return value name</a:t>
              </a:r>
              <a:endParaRPr lang="en-US" sz="3200">
                <a:solidFill>
                  <a:srgbClr val="DDDDDD"/>
                </a:solidFill>
                <a:latin typeface="Times New Roman" pitchFamily="18" charset="0"/>
              </a:endParaRPr>
            </a:p>
          </p:txBody>
        </p:sp>
      </p:grpSp>
      <p:sp>
        <p:nvSpPr>
          <p:cNvPr id="65542" name="Line 6"/>
          <p:cNvSpPr>
            <a:spLocks noChangeShapeType="1"/>
          </p:cNvSpPr>
          <p:nvPr/>
        </p:nvSpPr>
        <p:spPr bwMode="auto">
          <a:xfrm>
            <a:off x="3048000" y="3429000"/>
            <a:ext cx="26670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2057400" y="2286000"/>
            <a:ext cx="4679950" cy="1455738"/>
            <a:chOff x="1296" y="1440"/>
            <a:chExt cx="2948" cy="917"/>
          </a:xfrm>
        </p:grpSpPr>
        <p:sp>
          <p:nvSpPr>
            <p:cNvPr id="25614" name="Text Box 8"/>
            <p:cNvSpPr txBox="1">
              <a:spLocks noChangeArrowheads="1"/>
            </p:cNvSpPr>
            <p:nvPr/>
          </p:nvSpPr>
          <p:spPr bwMode="auto">
            <a:xfrm>
              <a:off x="1296" y="1968"/>
              <a:ext cx="597" cy="389"/>
            </a:xfrm>
            <a:prstGeom prst="rect">
              <a:avLst/>
            </a:prstGeom>
            <a:noFill/>
            <a:ln w="38100" cap="sq">
              <a:solidFill>
                <a:srgbClr val="EFA717"/>
              </a:solidFill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3200" u="sng">
                  <a:solidFill>
                    <a:schemeClr val="hlink"/>
                  </a:solidFill>
                  <a:latin typeface="Times New Roman" pitchFamily="18" charset="0"/>
                </a:rPr>
                <a:t>:</a:t>
              </a:r>
              <a:r>
                <a:rPr lang="en-US" sz="2800" u="sng">
                  <a:solidFill>
                    <a:schemeClr val="hlink"/>
                  </a:solidFill>
                  <a:latin typeface="Times New Roman" pitchFamily="18" charset="0"/>
                </a:rPr>
                <a:t>Post</a:t>
              </a:r>
              <a:endParaRPr lang="en-US" sz="3200">
                <a:solidFill>
                  <a:schemeClr val="hlink"/>
                </a:solidFill>
                <a:latin typeface="Times New Roman" pitchFamily="18" charset="0"/>
              </a:endParaRPr>
            </a:p>
          </p:txBody>
        </p:sp>
        <p:sp>
          <p:nvSpPr>
            <p:cNvPr id="25615" name="Text Box 9"/>
            <p:cNvSpPr txBox="1">
              <a:spLocks noChangeArrowheads="1"/>
            </p:cNvSpPr>
            <p:nvPr/>
          </p:nvSpPr>
          <p:spPr bwMode="auto">
            <a:xfrm>
              <a:off x="3648" y="1968"/>
              <a:ext cx="596" cy="389"/>
            </a:xfrm>
            <a:prstGeom prst="rect">
              <a:avLst/>
            </a:prstGeom>
            <a:noFill/>
            <a:ln w="38100" cap="sq">
              <a:solidFill>
                <a:srgbClr val="EFA717"/>
              </a:solidFill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3200" u="sng">
                  <a:solidFill>
                    <a:schemeClr val="hlink"/>
                  </a:solidFill>
                  <a:latin typeface="Times New Roman" pitchFamily="18" charset="0"/>
                </a:rPr>
                <a:t>:</a:t>
              </a:r>
              <a:r>
                <a:rPr lang="en-US" sz="2800" u="sng">
                  <a:solidFill>
                    <a:schemeClr val="hlink"/>
                  </a:solidFill>
                  <a:latin typeface="Times New Roman" pitchFamily="18" charset="0"/>
                </a:rPr>
                <a:t>Sale</a:t>
              </a:r>
              <a:endParaRPr lang="en-US" sz="3200">
                <a:solidFill>
                  <a:schemeClr val="hlink"/>
                </a:solidFill>
                <a:latin typeface="Times New Roman" pitchFamily="18" charset="0"/>
              </a:endParaRPr>
            </a:p>
          </p:txBody>
        </p:sp>
        <p:sp>
          <p:nvSpPr>
            <p:cNvPr id="25616" name="Line 10"/>
            <p:cNvSpPr>
              <a:spLocks noChangeShapeType="1"/>
            </p:cNvSpPr>
            <p:nvPr/>
          </p:nvSpPr>
          <p:spPr bwMode="auto">
            <a:xfrm>
              <a:off x="1632" y="1632"/>
              <a:ext cx="0" cy="33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7" name="Text Box 11"/>
            <p:cNvSpPr txBox="1">
              <a:spLocks noChangeArrowheads="1"/>
            </p:cNvSpPr>
            <p:nvPr/>
          </p:nvSpPr>
          <p:spPr bwMode="auto">
            <a:xfrm>
              <a:off x="1680" y="1440"/>
              <a:ext cx="568" cy="2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chemeClr val="hlink"/>
                  </a:solidFill>
                  <a:latin typeface="Times New Roman" pitchFamily="18" charset="0"/>
                </a:rPr>
                <a:t>msg1()</a:t>
              </a:r>
              <a:endParaRPr lang="en-US" sz="3200">
                <a:solidFill>
                  <a:schemeClr val="hlink"/>
                </a:solidFill>
                <a:latin typeface="Times New Roman" pitchFamily="18" charset="0"/>
              </a:endParaRPr>
            </a:p>
          </p:txBody>
        </p:sp>
        <p:sp>
          <p:nvSpPr>
            <p:cNvPr id="25618" name="Line 12"/>
            <p:cNvSpPr>
              <a:spLocks noChangeShapeType="1"/>
            </p:cNvSpPr>
            <p:nvPr/>
          </p:nvSpPr>
          <p:spPr bwMode="auto">
            <a:xfrm>
              <a:off x="2352" y="1536"/>
              <a:ext cx="0" cy="14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5549" name="Line 13"/>
          <p:cNvSpPr>
            <a:spLocks noChangeShapeType="1"/>
          </p:cNvSpPr>
          <p:nvPr/>
        </p:nvSpPr>
        <p:spPr bwMode="auto">
          <a:xfrm>
            <a:off x="5105400" y="3200400"/>
            <a:ext cx="3048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50" name="Text Box 14"/>
          <p:cNvSpPr txBox="1">
            <a:spLocks noChangeArrowheads="1"/>
          </p:cNvSpPr>
          <p:nvPr/>
        </p:nvSpPr>
        <p:spPr bwMode="auto">
          <a:xfrm>
            <a:off x="3124200" y="2971800"/>
            <a:ext cx="1941513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1: tot:=total(): int</a:t>
            </a:r>
            <a:endParaRPr lang="en-US" sz="3200">
              <a:latin typeface="Times New Roman" pitchFamily="18" charset="0"/>
            </a:endParaRPr>
          </a:p>
        </p:txBody>
      </p: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4572000" y="1905000"/>
            <a:ext cx="2514600" cy="1143000"/>
            <a:chOff x="2880" y="1200"/>
            <a:chExt cx="1584" cy="720"/>
          </a:xfrm>
        </p:grpSpPr>
        <p:sp>
          <p:nvSpPr>
            <p:cNvPr id="25612" name="AutoShape 16"/>
            <p:cNvSpPr>
              <a:spLocks noChangeArrowheads="1"/>
            </p:cNvSpPr>
            <p:nvPr/>
          </p:nvSpPr>
          <p:spPr bwMode="auto">
            <a:xfrm flipV="1">
              <a:off x="2880" y="1200"/>
              <a:ext cx="1584" cy="456"/>
            </a:xfrm>
            <a:prstGeom prst="foldedCorner">
              <a:avLst>
                <a:gd name="adj" fmla="val 13972"/>
              </a:avLst>
            </a:prstGeom>
            <a:solidFill>
              <a:srgbClr val="DDDDDD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rot="10800000" wrap="none" anchor="ctr"/>
            <a:lstStyle/>
            <a:p>
              <a:pPr algn="ctr"/>
              <a:r>
                <a:rPr lang="en-US" sz="2000">
                  <a:solidFill>
                    <a:srgbClr val="890FF7"/>
                  </a:solidFill>
                  <a:latin typeface="Times New Roman" pitchFamily="18" charset="0"/>
                </a:rPr>
                <a:t>return value type</a:t>
              </a:r>
              <a:endParaRPr lang="en-US" sz="3200">
                <a:solidFill>
                  <a:srgbClr val="DDDDDD"/>
                </a:solidFill>
                <a:latin typeface="Times New Roman" pitchFamily="18" charset="0"/>
              </a:endParaRPr>
            </a:p>
          </p:txBody>
        </p:sp>
        <p:sp>
          <p:nvSpPr>
            <p:cNvPr id="25613" name="Line 17"/>
            <p:cNvSpPr>
              <a:spLocks noChangeShapeType="1"/>
            </p:cNvSpPr>
            <p:nvPr/>
          </p:nvSpPr>
          <p:spPr bwMode="auto">
            <a:xfrm flipH="1">
              <a:off x="3120" y="1680"/>
              <a:ext cx="384" cy="240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865320" y="2891880"/>
              <a:ext cx="3659400" cy="30038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60280" y="2884320"/>
                <a:ext cx="3670200" cy="301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769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2" grpId="0" animBg="1"/>
      <p:bldP spid="65549" grpId="0" animBg="1"/>
      <p:bldP spid="6555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52369A54-EB31-49D2-B4E6-C8875BCC0AC0}" type="datetime5">
              <a:rPr lang="en-US" smtClean="0"/>
              <a:t>15-Oct-22</a:t>
            </a:fld>
            <a:endParaRPr lang="en-US" smtClean="0"/>
          </a:p>
        </p:txBody>
      </p:sp>
      <p:sp>
        <p:nvSpPr>
          <p:cNvPr id="2662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OO Design</a:t>
            </a:r>
          </a:p>
        </p:txBody>
      </p:sp>
      <p:sp>
        <p:nvSpPr>
          <p:cNvPr id="2662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BE83EB9-FB24-4B22-B319-CE35E5E877AC}" type="slidenum">
              <a:rPr lang="en-US" smtClean="0"/>
              <a:pPr/>
              <a:t>77</a:t>
            </a:fld>
            <a:endParaRPr lang="en-US" smtClean="0"/>
          </a:p>
        </p:txBody>
      </p:sp>
      <p:sp>
        <p:nvSpPr>
          <p:cNvPr id="266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sz="4000" smtClean="0"/>
              <a:t>Messages to “self” or “this”</a:t>
            </a:r>
            <a:endParaRPr kumimoji="1" lang="en-US" smtClean="0"/>
          </a:p>
        </p:txBody>
      </p:sp>
      <p:sp>
        <p:nvSpPr>
          <p:cNvPr id="26630" name="Text Box 3"/>
          <p:cNvSpPr txBox="1">
            <a:spLocks noChangeArrowheads="1"/>
          </p:cNvSpPr>
          <p:nvPr/>
        </p:nvSpPr>
        <p:spPr bwMode="auto">
          <a:xfrm>
            <a:off x="3505200" y="3276600"/>
            <a:ext cx="947738" cy="617538"/>
          </a:xfrm>
          <a:prstGeom prst="rect">
            <a:avLst/>
          </a:prstGeom>
          <a:noFill/>
          <a:ln w="38100" cap="sq">
            <a:solidFill>
              <a:srgbClr val="EFA717"/>
            </a:solidFill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sz="3200" u="sng">
                <a:solidFill>
                  <a:schemeClr val="hlink"/>
                </a:solidFill>
                <a:latin typeface="Times New Roman" pitchFamily="18" charset="0"/>
              </a:rPr>
              <a:t>:</a:t>
            </a:r>
            <a:r>
              <a:rPr lang="en-US" sz="2800" u="sng">
                <a:solidFill>
                  <a:schemeClr val="hlink"/>
                </a:solidFill>
                <a:latin typeface="Times New Roman" pitchFamily="18" charset="0"/>
              </a:rPr>
              <a:t>Post</a:t>
            </a:r>
            <a:endParaRPr lang="en-US" sz="3200">
              <a:solidFill>
                <a:schemeClr val="hlink"/>
              </a:solidFill>
              <a:latin typeface="Times New Roman" pitchFamily="18" charset="0"/>
            </a:endParaRPr>
          </a:p>
        </p:txBody>
      </p:sp>
      <p:sp>
        <p:nvSpPr>
          <p:cNvPr id="26631" name="Line 4"/>
          <p:cNvSpPr>
            <a:spLocks noChangeShapeType="1"/>
          </p:cNvSpPr>
          <p:nvPr/>
        </p:nvSpPr>
        <p:spPr bwMode="auto">
          <a:xfrm>
            <a:off x="4038600" y="2743200"/>
            <a:ext cx="0" cy="5334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2" name="Text Box 5"/>
          <p:cNvSpPr txBox="1">
            <a:spLocks noChangeArrowheads="1"/>
          </p:cNvSpPr>
          <p:nvPr/>
        </p:nvSpPr>
        <p:spPr bwMode="auto">
          <a:xfrm>
            <a:off x="4114800" y="2438400"/>
            <a:ext cx="901700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msg1()</a:t>
            </a:r>
            <a:endParaRPr lang="en-US" sz="3200">
              <a:latin typeface="Times New Roman" pitchFamily="18" charset="0"/>
            </a:endParaRPr>
          </a:p>
        </p:txBody>
      </p:sp>
      <p:sp>
        <p:nvSpPr>
          <p:cNvPr id="26633" name="Line 6"/>
          <p:cNvSpPr>
            <a:spLocks noChangeShapeType="1"/>
          </p:cNvSpPr>
          <p:nvPr/>
        </p:nvSpPr>
        <p:spPr bwMode="auto">
          <a:xfrm>
            <a:off x="5181600" y="2590800"/>
            <a:ext cx="0" cy="2286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4" name="Line 7"/>
          <p:cNvSpPr>
            <a:spLocks noChangeShapeType="1"/>
          </p:cNvSpPr>
          <p:nvPr/>
        </p:nvSpPr>
        <p:spPr bwMode="auto">
          <a:xfrm>
            <a:off x="3733800" y="3886200"/>
            <a:ext cx="0" cy="6096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5" name="Line 8"/>
          <p:cNvSpPr>
            <a:spLocks noChangeShapeType="1"/>
          </p:cNvSpPr>
          <p:nvPr/>
        </p:nvSpPr>
        <p:spPr bwMode="auto">
          <a:xfrm>
            <a:off x="3733800" y="4495800"/>
            <a:ext cx="4572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6" name="Line 9"/>
          <p:cNvSpPr>
            <a:spLocks noChangeShapeType="1"/>
          </p:cNvSpPr>
          <p:nvPr/>
        </p:nvSpPr>
        <p:spPr bwMode="auto">
          <a:xfrm>
            <a:off x="4191000" y="3886200"/>
            <a:ext cx="0" cy="6096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7" name="Text Box 10"/>
          <p:cNvSpPr txBox="1">
            <a:spLocks noChangeArrowheads="1"/>
          </p:cNvSpPr>
          <p:nvPr/>
        </p:nvSpPr>
        <p:spPr bwMode="auto">
          <a:xfrm>
            <a:off x="3429000" y="4648200"/>
            <a:ext cx="1104900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1: clear()</a:t>
            </a:r>
            <a:endParaRPr lang="en-US" sz="3200">
              <a:latin typeface="Times New Roman" pitchFamily="18" charset="0"/>
            </a:endParaRPr>
          </a:p>
        </p:txBody>
      </p:sp>
      <p:sp>
        <p:nvSpPr>
          <p:cNvPr id="26638" name="Line 11"/>
          <p:cNvSpPr>
            <a:spLocks noChangeShapeType="1"/>
          </p:cNvSpPr>
          <p:nvPr/>
        </p:nvSpPr>
        <p:spPr bwMode="auto">
          <a:xfrm flipV="1">
            <a:off x="4419600" y="4419600"/>
            <a:ext cx="0" cy="2286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87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4F84D6F1-CE8D-4105-B799-F2D4C5E9262B}" type="datetime5">
              <a:rPr lang="en-US" smtClean="0"/>
              <a:t>15-Oct-22</a:t>
            </a:fld>
            <a:endParaRPr lang="en-US" smtClean="0"/>
          </a:p>
        </p:txBody>
      </p:sp>
      <p:sp>
        <p:nvSpPr>
          <p:cNvPr id="2765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OO Design</a:t>
            </a:r>
          </a:p>
        </p:txBody>
      </p:sp>
      <p:sp>
        <p:nvSpPr>
          <p:cNvPr id="2765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98CDCE5-573B-4A90-BA90-8C30A807AD8A}" type="slidenum">
              <a:rPr lang="en-US" smtClean="0"/>
              <a:pPr/>
              <a:t>78</a:t>
            </a:fld>
            <a:endParaRPr lang="en-US" smtClean="0"/>
          </a:p>
        </p:txBody>
      </p:sp>
      <p:sp>
        <p:nvSpPr>
          <p:cNvPr id="2765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31751"/>
            <a:ext cx="8229600" cy="1143000"/>
          </a:xfrm>
        </p:spPr>
        <p:txBody>
          <a:bodyPr/>
          <a:lstStyle/>
          <a:p>
            <a:pPr algn="l" eaLnBrk="1" hangingPunct="1"/>
            <a:r>
              <a:rPr kumimoji="1" lang="en-US" sz="4000" dirty="0" smtClean="0"/>
              <a:t>Iteration</a:t>
            </a:r>
            <a:endParaRPr kumimoji="1" lang="en-US" dirty="0" smtClean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057400" y="2286000"/>
            <a:ext cx="6584950" cy="1455738"/>
            <a:chOff x="1296" y="1440"/>
            <a:chExt cx="4148" cy="917"/>
          </a:xfrm>
        </p:grpSpPr>
        <p:sp>
          <p:nvSpPr>
            <p:cNvPr id="27662" name="Text Box 4"/>
            <p:cNvSpPr txBox="1">
              <a:spLocks noChangeArrowheads="1"/>
            </p:cNvSpPr>
            <p:nvPr/>
          </p:nvSpPr>
          <p:spPr bwMode="auto">
            <a:xfrm>
              <a:off x="1296" y="1968"/>
              <a:ext cx="597" cy="389"/>
            </a:xfrm>
            <a:prstGeom prst="rect">
              <a:avLst/>
            </a:prstGeom>
            <a:noFill/>
            <a:ln w="38100" cap="sq">
              <a:solidFill>
                <a:srgbClr val="EFA717"/>
              </a:solidFill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3200" u="sng">
                  <a:solidFill>
                    <a:schemeClr val="hlink"/>
                  </a:solidFill>
                  <a:latin typeface="Times New Roman" pitchFamily="18" charset="0"/>
                </a:rPr>
                <a:t>:</a:t>
              </a:r>
              <a:r>
                <a:rPr lang="en-US" sz="2800" u="sng">
                  <a:solidFill>
                    <a:schemeClr val="hlink"/>
                  </a:solidFill>
                  <a:latin typeface="Times New Roman" pitchFamily="18" charset="0"/>
                </a:rPr>
                <a:t>Post</a:t>
              </a:r>
              <a:endParaRPr lang="en-US" sz="3200">
                <a:solidFill>
                  <a:schemeClr val="hlink"/>
                </a:solidFill>
                <a:latin typeface="Times New Roman" pitchFamily="18" charset="0"/>
              </a:endParaRPr>
            </a:p>
          </p:txBody>
        </p:sp>
        <p:sp>
          <p:nvSpPr>
            <p:cNvPr id="27663" name="Text Box 5"/>
            <p:cNvSpPr txBox="1">
              <a:spLocks noChangeArrowheads="1"/>
            </p:cNvSpPr>
            <p:nvPr/>
          </p:nvSpPr>
          <p:spPr bwMode="auto">
            <a:xfrm>
              <a:off x="4848" y="1968"/>
              <a:ext cx="596" cy="389"/>
            </a:xfrm>
            <a:prstGeom prst="rect">
              <a:avLst/>
            </a:prstGeom>
            <a:noFill/>
            <a:ln w="38100" cap="sq">
              <a:solidFill>
                <a:srgbClr val="EFA717"/>
              </a:solidFill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3200" u="sng">
                  <a:solidFill>
                    <a:schemeClr val="hlink"/>
                  </a:solidFill>
                  <a:latin typeface="Times New Roman" pitchFamily="18" charset="0"/>
                </a:rPr>
                <a:t>:</a:t>
              </a:r>
              <a:r>
                <a:rPr lang="en-US" sz="2800" u="sng">
                  <a:solidFill>
                    <a:schemeClr val="hlink"/>
                  </a:solidFill>
                  <a:latin typeface="Times New Roman" pitchFamily="18" charset="0"/>
                </a:rPr>
                <a:t>Sale</a:t>
              </a:r>
              <a:endParaRPr lang="en-US" sz="3200">
                <a:solidFill>
                  <a:schemeClr val="hlink"/>
                </a:solidFill>
                <a:latin typeface="Times New Roman" pitchFamily="18" charset="0"/>
              </a:endParaRPr>
            </a:p>
          </p:txBody>
        </p:sp>
        <p:sp>
          <p:nvSpPr>
            <p:cNvPr id="27664" name="Line 6"/>
            <p:cNvSpPr>
              <a:spLocks noChangeShapeType="1"/>
            </p:cNvSpPr>
            <p:nvPr/>
          </p:nvSpPr>
          <p:spPr bwMode="auto">
            <a:xfrm>
              <a:off x="1632" y="1632"/>
              <a:ext cx="0" cy="33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5" name="Text Box 7"/>
            <p:cNvSpPr txBox="1">
              <a:spLocks noChangeArrowheads="1"/>
            </p:cNvSpPr>
            <p:nvPr/>
          </p:nvSpPr>
          <p:spPr bwMode="auto">
            <a:xfrm>
              <a:off x="1680" y="1440"/>
              <a:ext cx="568" cy="2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chemeClr val="hlink"/>
                  </a:solidFill>
                  <a:latin typeface="Times New Roman" pitchFamily="18" charset="0"/>
                </a:rPr>
                <a:t>msg1()</a:t>
              </a:r>
              <a:endParaRPr lang="en-US" sz="3200">
                <a:solidFill>
                  <a:schemeClr val="hlink"/>
                </a:solidFill>
                <a:latin typeface="Times New Roman" pitchFamily="18" charset="0"/>
              </a:endParaRPr>
            </a:p>
          </p:txBody>
        </p:sp>
        <p:sp>
          <p:nvSpPr>
            <p:cNvPr id="27666" name="Line 8"/>
            <p:cNvSpPr>
              <a:spLocks noChangeShapeType="1"/>
            </p:cNvSpPr>
            <p:nvPr/>
          </p:nvSpPr>
          <p:spPr bwMode="auto">
            <a:xfrm>
              <a:off x="2352" y="1536"/>
              <a:ext cx="0" cy="14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7593" name="Line 9"/>
          <p:cNvSpPr>
            <a:spLocks noChangeShapeType="1"/>
          </p:cNvSpPr>
          <p:nvPr/>
        </p:nvSpPr>
        <p:spPr bwMode="auto">
          <a:xfrm>
            <a:off x="3429000" y="3352800"/>
            <a:ext cx="1066800" cy="914400"/>
          </a:xfrm>
          <a:prstGeom prst="line">
            <a:avLst/>
          </a:prstGeom>
          <a:noFill/>
          <a:ln w="12700" cap="sq">
            <a:solidFill>
              <a:schemeClr val="accent1"/>
            </a:solidFill>
            <a:round/>
            <a:headEnd type="oval" w="med" len="med"/>
            <a:tailEnd type="oval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7594" name="AutoShape 10"/>
          <p:cNvSpPr>
            <a:spLocks noChangeArrowheads="1"/>
          </p:cNvSpPr>
          <p:nvPr/>
        </p:nvSpPr>
        <p:spPr bwMode="auto">
          <a:xfrm flipV="1">
            <a:off x="3810000" y="4267200"/>
            <a:ext cx="3276600" cy="533400"/>
          </a:xfrm>
          <a:prstGeom prst="foldedCorner">
            <a:avLst>
              <a:gd name="adj" fmla="val 13972"/>
            </a:avLst>
          </a:prstGeom>
          <a:solidFill>
            <a:srgbClr val="DDDDDD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rot="10800000" wrap="none" anchor="ctr"/>
          <a:lstStyle/>
          <a:p>
            <a:pPr algn="ctr"/>
            <a:r>
              <a:rPr lang="en-US" sz="2000">
                <a:solidFill>
                  <a:srgbClr val="890FF7"/>
                </a:solidFill>
                <a:latin typeface="Times New Roman" pitchFamily="18" charset="0"/>
              </a:rPr>
              <a:t>iteration, no recurrence values</a:t>
            </a:r>
            <a:endParaRPr lang="en-US" sz="3200">
              <a:solidFill>
                <a:srgbClr val="DDDDDD"/>
              </a:solidFill>
              <a:latin typeface="Times New Roman" pitchFamily="18" charset="0"/>
            </a:endParaRPr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3048000" y="2971800"/>
            <a:ext cx="4572000" cy="457200"/>
            <a:chOff x="1920" y="1872"/>
            <a:chExt cx="2880" cy="288"/>
          </a:xfrm>
        </p:grpSpPr>
        <p:sp>
          <p:nvSpPr>
            <p:cNvPr id="27659" name="Line 12"/>
            <p:cNvSpPr>
              <a:spLocks noChangeShapeType="1"/>
            </p:cNvSpPr>
            <p:nvPr/>
          </p:nvSpPr>
          <p:spPr bwMode="auto">
            <a:xfrm>
              <a:off x="1920" y="2160"/>
              <a:ext cx="288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0" name="Text Box 13"/>
            <p:cNvSpPr txBox="1">
              <a:spLocks noChangeArrowheads="1"/>
            </p:cNvSpPr>
            <p:nvPr/>
          </p:nvSpPr>
          <p:spPr bwMode="auto">
            <a:xfrm>
              <a:off x="1968" y="1872"/>
              <a:ext cx="2590" cy="2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latin typeface="Times New Roman" pitchFamily="18" charset="0"/>
                </a:rPr>
                <a:t>1*: li = nextLineItem(): SalesLineItem</a:t>
              </a:r>
              <a:endParaRPr lang="en-US" sz="3200">
                <a:latin typeface="Times New Roman" pitchFamily="18" charset="0"/>
              </a:endParaRPr>
            </a:p>
          </p:txBody>
        </p:sp>
        <p:sp>
          <p:nvSpPr>
            <p:cNvPr id="27661" name="Line 14"/>
            <p:cNvSpPr>
              <a:spLocks noChangeShapeType="1"/>
            </p:cNvSpPr>
            <p:nvPr/>
          </p:nvSpPr>
          <p:spPr bwMode="auto">
            <a:xfrm>
              <a:off x="4464" y="2016"/>
              <a:ext cx="24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7599" name="Rectangle 15"/>
          <p:cNvSpPr>
            <a:spLocks noChangeArrowheads="1"/>
          </p:cNvSpPr>
          <p:nvPr/>
        </p:nvSpPr>
        <p:spPr bwMode="auto">
          <a:xfrm>
            <a:off x="3352800" y="685800"/>
            <a:ext cx="57912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Iteration (Looping)</a:t>
            </a:r>
          </a:p>
          <a:p>
            <a:pPr lvl="1">
              <a:buFontTx/>
              <a:buChar char="•"/>
            </a:pPr>
            <a:r>
              <a:rPr lang="en-US"/>
              <a:t>Seq. Number </a:t>
            </a:r>
            <a:r>
              <a:rPr lang="en-US" i="1"/>
              <a:t>* [ i := 1..N ]</a:t>
            </a:r>
            <a:r>
              <a:rPr lang="en-US"/>
              <a:t>:  message()</a:t>
            </a:r>
          </a:p>
          <a:p>
            <a:pPr lvl="1">
              <a:buFontTx/>
              <a:buChar char="•"/>
            </a:pPr>
            <a:r>
              <a:rPr lang="en-US"/>
              <a:t>“*” is required; [ ... ] clause is optional</a:t>
            </a:r>
          </a:p>
        </p:txBody>
      </p:sp>
    </p:spTree>
    <p:extLst>
      <p:ext uri="{BB962C8B-B14F-4D97-AF65-F5344CB8AC3E}">
        <p14:creationId xmlns:p14="http://schemas.microsoft.com/office/powerpoint/2010/main" val="41671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675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675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675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93" grpId="0" animBg="1"/>
      <p:bldP spid="6759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BBBADE8D-19A3-4B7A-BBC2-29691155686A}" type="datetime5">
              <a:rPr lang="en-US" smtClean="0"/>
              <a:t>15-Oct-22</a:t>
            </a:fld>
            <a:endParaRPr lang="en-US" smtClean="0"/>
          </a:p>
        </p:txBody>
      </p:sp>
      <p:sp>
        <p:nvSpPr>
          <p:cNvPr id="2867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OO Design</a:t>
            </a:r>
          </a:p>
        </p:txBody>
      </p:sp>
      <p:sp>
        <p:nvSpPr>
          <p:cNvPr id="2867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C8FE2D1-330B-49D5-BC00-DBABE6E0E2A7}" type="slidenum">
              <a:rPr lang="en-US" smtClean="0"/>
              <a:pPr/>
              <a:t>79</a:t>
            </a:fld>
            <a:endParaRPr lang="en-US" smtClean="0"/>
          </a:p>
        </p:txBody>
      </p:sp>
      <p:sp>
        <p:nvSpPr>
          <p:cNvPr id="286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sz="4000" smtClean="0"/>
              <a:t>Iteration with recurrence</a:t>
            </a:r>
            <a:endParaRPr kumimoji="1" lang="en-US" smtClean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219200" y="2286000"/>
            <a:ext cx="7423150" cy="1455738"/>
            <a:chOff x="768" y="1440"/>
            <a:chExt cx="4676" cy="917"/>
          </a:xfrm>
        </p:grpSpPr>
        <p:sp>
          <p:nvSpPr>
            <p:cNvPr id="28686" name="Text Box 4"/>
            <p:cNvSpPr txBox="1">
              <a:spLocks noChangeArrowheads="1"/>
            </p:cNvSpPr>
            <p:nvPr/>
          </p:nvSpPr>
          <p:spPr bwMode="auto">
            <a:xfrm>
              <a:off x="1152" y="1440"/>
              <a:ext cx="568" cy="2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latin typeface="Times New Roman" pitchFamily="18" charset="0"/>
                </a:rPr>
                <a:t>msg1()</a:t>
              </a:r>
              <a:endParaRPr lang="en-US" sz="3200">
                <a:latin typeface="Times New Roman" pitchFamily="18" charset="0"/>
              </a:endParaRPr>
            </a:p>
          </p:txBody>
        </p:sp>
        <p:grpSp>
          <p:nvGrpSpPr>
            <p:cNvPr id="28687" name="Group 5"/>
            <p:cNvGrpSpPr>
              <a:grpSpLocks/>
            </p:cNvGrpSpPr>
            <p:nvPr/>
          </p:nvGrpSpPr>
          <p:grpSpPr bwMode="auto">
            <a:xfrm>
              <a:off x="768" y="1536"/>
              <a:ext cx="4676" cy="821"/>
              <a:chOff x="768" y="1536"/>
              <a:chExt cx="4676" cy="821"/>
            </a:xfrm>
          </p:grpSpPr>
          <p:sp>
            <p:nvSpPr>
              <p:cNvPr id="28688" name="Text Box 6"/>
              <p:cNvSpPr txBox="1">
                <a:spLocks noChangeArrowheads="1"/>
              </p:cNvSpPr>
              <p:nvPr/>
            </p:nvSpPr>
            <p:spPr bwMode="auto">
              <a:xfrm>
                <a:off x="768" y="1968"/>
                <a:ext cx="597" cy="389"/>
              </a:xfrm>
              <a:prstGeom prst="rect">
                <a:avLst/>
              </a:prstGeom>
              <a:noFill/>
              <a:ln w="38100" cap="sq">
                <a:solidFill>
                  <a:srgbClr val="EFA717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r>
                  <a:rPr lang="en-US" sz="3200" u="sng">
                    <a:solidFill>
                      <a:schemeClr val="hlink"/>
                    </a:solidFill>
                    <a:latin typeface="Times New Roman" pitchFamily="18" charset="0"/>
                  </a:rPr>
                  <a:t>:</a:t>
                </a:r>
                <a:r>
                  <a:rPr lang="en-US" sz="2800" u="sng">
                    <a:solidFill>
                      <a:schemeClr val="hlink"/>
                    </a:solidFill>
                    <a:latin typeface="Times New Roman" pitchFamily="18" charset="0"/>
                  </a:rPr>
                  <a:t>Post</a:t>
                </a:r>
                <a:endParaRPr lang="en-US" sz="3200">
                  <a:solidFill>
                    <a:schemeClr val="hlin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8689" name="Text Box 7"/>
              <p:cNvSpPr txBox="1">
                <a:spLocks noChangeArrowheads="1"/>
              </p:cNvSpPr>
              <p:nvPr/>
            </p:nvSpPr>
            <p:spPr bwMode="auto">
              <a:xfrm>
                <a:off x="4848" y="1968"/>
                <a:ext cx="596" cy="389"/>
              </a:xfrm>
              <a:prstGeom prst="rect">
                <a:avLst/>
              </a:prstGeom>
              <a:noFill/>
              <a:ln w="38100" cap="sq">
                <a:solidFill>
                  <a:srgbClr val="EFA717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r>
                  <a:rPr lang="en-US" sz="3200" u="sng">
                    <a:solidFill>
                      <a:schemeClr val="hlink"/>
                    </a:solidFill>
                    <a:latin typeface="Times New Roman" pitchFamily="18" charset="0"/>
                  </a:rPr>
                  <a:t>:</a:t>
                </a:r>
                <a:r>
                  <a:rPr lang="en-US" sz="2800" u="sng">
                    <a:solidFill>
                      <a:schemeClr val="hlink"/>
                    </a:solidFill>
                    <a:latin typeface="Times New Roman" pitchFamily="18" charset="0"/>
                  </a:rPr>
                  <a:t>Sale</a:t>
                </a:r>
                <a:endParaRPr lang="en-US" sz="3200">
                  <a:solidFill>
                    <a:schemeClr val="hlin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8690" name="Line 8"/>
              <p:cNvSpPr>
                <a:spLocks noChangeShapeType="1"/>
              </p:cNvSpPr>
              <p:nvPr/>
            </p:nvSpPr>
            <p:spPr bwMode="auto">
              <a:xfrm>
                <a:off x="1104" y="1632"/>
                <a:ext cx="0" cy="336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691" name="Line 9"/>
              <p:cNvSpPr>
                <a:spLocks noChangeShapeType="1"/>
              </p:cNvSpPr>
              <p:nvPr/>
            </p:nvSpPr>
            <p:spPr bwMode="auto">
              <a:xfrm>
                <a:off x="1824" y="1536"/>
                <a:ext cx="0" cy="144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3276600" y="3200400"/>
            <a:ext cx="3810000" cy="1600200"/>
            <a:chOff x="2064" y="2016"/>
            <a:chExt cx="2400" cy="1008"/>
          </a:xfrm>
        </p:grpSpPr>
        <p:sp>
          <p:nvSpPr>
            <p:cNvPr id="28684" name="Line 11"/>
            <p:cNvSpPr>
              <a:spLocks noChangeShapeType="1"/>
            </p:cNvSpPr>
            <p:nvPr/>
          </p:nvSpPr>
          <p:spPr bwMode="auto">
            <a:xfrm>
              <a:off x="2064" y="2016"/>
              <a:ext cx="1200" cy="672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85" name="AutoShape 12"/>
            <p:cNvSpPr>
              <a:spLocks noChangeArrowheads="1"/>
            </p:cNvSpPr>
            <p:nvPr/>
          </p:nvSpPr>
          <p:spPr bwMode="auto">
            <a:xfrm flipV="1">
              <a:off x="2400" y="2688"/>
              <a:ext cx="2064" cy="336"/>
            </a:xfrm>
            <a:prstGeom prst="foldedCorner">
              <a:avLst>
                <a:gd name="adj" fmla="val 13972"/>
              </a:avLst>
            </a:prstGeom>
            <a:solidFill>
              <a:srgbClr val="DDDDDD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rot="10800000" wrap="none" anchor="ctr"/>
            <a:lstStyle/>
            <a:p>
              <a:pPr algn="ctr"/>
              <a:r>
                <a:rPr lang="en-US" sz="2000">
                  <a:solidFill>
                    <a:srgbClr val="890FF7"/>
                  </a:solidFill>
                  <a:latin typeface="Times New Roman" pitchFamily="18" charset="0"/>
                </a:rPr>
                <a:t>iteration clause</a:t>
              </a:r>
              <a:endParaRPr lang="en-US" sz="3200">
                <a:solidFill>
                  <a:srgbClr val="DDDDDD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2133600" y="2819400"/>
            <a:ext cx="5486400" cy="609600"/>
            <a:chOff x="1344" y="1776"/>
            <a:chExt cx="3456" cy="384"/>
          </a:xfrm>
        </p:grpSpPr>
        <p:sp>
          <p:nvSpPr>
            <p:cNvPr id="28681" name="Line 14"/>
            <p:cNvSpPr>
              <a:spLocks noChangeShapeType="1"/>
            </p:cNvSpPr>
            <p:nvPr/>
          </p:nvSpPr>
          <p:spPr bwMode="auto">
            <a:xfrm>
              <a:off x="1344" y="2160"/>
              <a:ext cx="3456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82" name="Text Box 15"/>
            <p:cNvSpPr txBox="1">
              <a:spLocks noChangeArrowheads="1"/>
            </p:cNvSpPr>
            <p:nvPr/>
          </p:nvSpPr>
          <p:spPr bwMode="auto">
            <a:xfrm>
              <a:off x="1392" y="1776"/>
              <a:ext cx="3274" cy="2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latin typeface="Times New Roman" pitchFamily="18" charset="0"/>
                </a:rPr>
                <a:t>1*: [i:= 1..10] li = nextLineItem(): SalesLineItem</a:t>
              </a:r>
              <a:endParaRPr lang="en-US" sz="3200">
                <a:latin typeface="Times New Roman" pitchFamily="18" charset="0"/>
              </a:endParaRPr>
            </a:p>
          </p:txBody>
        </p:sp>
        <p:sp>
          <p:nvSpPr>
            <p:cNvPr id="28683" name="Line 16"/>
            <p:cNvSpPr>
              <a:spLocks noChangeShapeType="1"/>
            </p:cNvSpPr>
            <p:nvPr/>
          </p:nvSpPr>
          <p:spPr bwMode="auto">
            <a:xfrm>
              <a:off x="4512" y="2016"/>
              <a:ext cx="24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5461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altLang="en-US" sz="3600" smtClean="0"/>
              <a:t>Recording System operations</a:t>
            </a:r>
            <a:endParaRPr kumimoji="1" lang="en-US" altLang="en-US" smtClean="0"/>
          </a:p>
        </p:txBody>
      </p:sp>
      <p:sp>
        <p:nvSpPr>
          <p:cNvPr id="14339" name="Date Placeholder 3"/>
          <p:cNvSpPr>
            <a:spLocks noGrp="1"/>
          </p:cNvSpPr>
          <p:nvPr>
            <p:ph type="dt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8FD20DA-2CB2-40A6-9536-CCF188BF62FD}" type="datetime5">
              <a:rPr lang="en-US" smtClean="0"/>
              <a:t>15-Oct-22</a:t>
            </a:fld>
            <a:endParaRPr lang="en-US"/>
          </a:p>
        </p:txBody>
      </p:sp>
      <p:sp>
        <p:nvSpPr>
          <p:cNvPr id="14340" name="Footer Placeholder 4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OOAD          </a:t>
            </a:r>
          </a:p>
        </p:txBody>
      </p:sp>
      <p:sp>
        <p:nvSpPr>
          <p:cNvPr id="14341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CC09615-FC21-4672-AC03-90306AE3F8F5}" type="slidenum">
              <a:rPr lang="en-US" altLang="en-US" sz="1400">
                <a:solidFill>
                  <a:schemeClr val="tx2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en-US" sz="1400">
              <a:solidFill>
                <a:schemeClr val="tx2"/>
              </a:solidFill>
            </a:endParaRPr>
          </a:p>
        </p:txBody>
      </p:sp>
      <p:sp>
        <p:nvSpPr>
          <p:cNvPr id="460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219200" y="1981200"/>
            <a:ext cx="7772400" cy="990600"/>
          </a:xfrm>
        </p:spPr>
        <p:txBody>
          <a:bodyPr/>
          <a:lstStyle/>
          <a:p>
            <a:pPr eaLnBrk="1" hangingPunct="1">
              <a:buFont typeface="Wingdings 3" panose="05040102010807070707" pitchFamily="18" charset="2"/>
              <a:buNone/>
            </a:pPr>
            <a:r>
              <a:rPr kumimoji="1" lang="en-US" altLang="en-US" sz="2400" smtClean="0"/>
              <a:t>   Set of all required systems operations is determined by identifying the system events.</a:t>
            </a:r>
          </a:p>
        </p:txBody>
      </p:sp>
      <p:sp>
        <p:nvSpPr>
          <p:cNvPr id="46084" name="Rectangle 4"/>
          <p:cNvSpPr>
            <a:spLocks noChangeArrowheads="1"/>
          </p:cNvSpPr>
          <p:nvPr/>
        </p:nvSpPr>
        <p:spPr bwMode="auto">
          <a:xfrm>
            <a:off x="838200" y="5334000"/>
            <a:ext cx="77724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Operation(arg:ArgType=defaultvalue,,,):ReturnType(s)</a:t>
            </a:r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1219200" y="3124200"/>
            <a:ext cx="7772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kumimoji="1" lang="en-US" altLang="en-US" sz="2400"/>
              <a:t>Examples: 	enterItem(UPC,quantity); </a:t>
            </a: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en-US" altLang="en-US" sz="2400"/>
              <a:t>			endSale(); </a:t>
            </a: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en-US" altLang="en-US" sz="2400"/>
              <a:t>			makePayment(amount)</a:t>
            </a:r>
          </a:p>
        </p:txBody>
      </p:sp>
      <p:sp>
        <p:nvSpPr>
          <p:cNvPr id="46086" name="Rectangle 6"/>
          <p:cNvSpPr>
            <a:spLocks noChangeArrowheads="1"/>
          </p:cNvSpPr>
          <p:nvPr/>
        </p:nvSpPr>
        <p:spPr bwMode="auto">
          <a:xfrm>
            <a:off x="1066800" y="4572000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kumimoji="1" lang="en-US" altLang="en-US" sz="2400"/>
              <a:t>UML notation -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130080" y="6030720"/>
              <a:ext cx="1894680" cy="110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27200" y="6023880"/>
                <a:ext cx="190224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53320" y="959040"/>
              <a:ext cx="8640000" cy="56815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000" y="955800"/>
                <a:ext cx="8654040" cy="568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437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build="p" autoUpdateAnimBg="0"/>
      <p:bldP spid="46084" grpId="0" animBg="1" autoUpdateAnimBg="0"/>
      <p:bldP spid="46085" grpId="0" autoUpdateAnimBg="0"/>
      <p:bldP spid="46086" grpId="0" autoUpdateAnimBg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78007A17-23F8-4931-A189-D490AD1D941A}" type="datetime5">
              <a:rPr lang="en-US" smtClean="0"/>
              <a:t>15-Oct-22</a:t>
            </a:fld>
            <a:endParaRPr lang="en-US" smtClean="0"/>
          </a:p>
        </p:txBody>
      </p:sp>
      <p:sp>
        <p:nvSpPr>
          <p:cNvPr id="2969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OO Design</a:t>
            </a:r>
          </a:p>
        </p:txBody>
      </p:sp>
      <p:sp>
        <p:nvSpPr>
          <p:cNvPr id="2970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C62D750-87DB-440B-AFBF-A534570134C4}" type="slidenum">
              <a:rPr lang="en-US" smtClean="0"/>
              <a:pPr/>
              <a:t>80</a:t>
            </a:fld>
            <a:endParaRPr lang="en-US" smtClean="0"/>
          </a:p>
        </p:txBody>
      </p:sp>
      <p:sp>
        <p:nvSpPr>
          <p:cNvPr id="297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sz="3600" smtClean="0"/>
              <a:t>Iteration clause: Multiple messages</a:t>
            </a:r>
            <a:endParaRPr kumimoji="1" lang="en-US" smtClean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447800" y="3962400"/>
            <a:ext cx="1066800" cy="838200"/>
            <a:chOff x="912" y="2496"/>
            <a:chExt cx="672" cy="528"/>
          </a:xfrm>
        </p:grpSpPr>
        <p:sp>
          <p:nvSpPr>
            <p:cNvPr id="29722" name="Line 4"/>
            <p:cNvSpPr>
              <a:spLocks noChangeShapeType="1"/>
            </p:cNvSpPr>
            <p:nvPr/>
          </p:nvSpPr>
          <p:spPr bwMode="auto">
            <a:xfrm>
              <a:off x="960" y="2688"/>
              <a:ext cx="0" cy="33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23" name="Text Box 5"/>
            <p:cNvSpPr txBox="1">
              <a:spLocks noChangeArrowheads="1"/>
            </p:cNvSpPr>
            <p:nvPr/>
          </p:nvSpPr>
          <p:spPr bwMode="auto">
            <a:xfrm>
              <a:off x="912" y="2496"/>
              <a:ext cx="568" cy="2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latin typeface="Times New Roman" pitchFamily="18" charset="0"/>
                </a:rPr>
                <a:t>msg1()</a:t>
              </a:r>
              <a:endParaRPr lang="en-US" sz="3200">
                <a:latin typeface="Times New Roman" pitchFamily="18" charset="0"/>
              </a:endParaRPr>
            </a:p>
          </p:txBody>
        </p:sp>
        <p:sp>
          <p:nvSpPr>
            <p:cNvPr id="29724" name="Line 6"/>
            <p:cNvSpPr>
              <a:spLocks noChangeShapeType="1"/>
            </p:cNvSpPr>
            <p:nvPr/>
          </p:nvSpPr>
          <p:spPr bwMode="auto">
            <a:xfrm>
              <a:off x="1584" y="2592"/>
              <a:ext cx="0" cy="14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1143000" y="4800600"/>
            <a:ext cx="5335588" cy="1608138"/>
            <a:chOff x="720" y="3024"/>
            <a:chExt cx="3361" cy="1013"/>
          </a:xfrm>
        </p:grpSpPr>
        <p:sp>
          <p:nvSpPr>
            <p:cNvPr id="29719" name="Text Box 8"/>
            <p:cNvSpPr txBox="1">
              <a:spLocks noChangeArrowheads="1"/>
            </p:cNvSpPr>
            <p:nvPr/>
          </p:nvSpPr>
          <p:spPr bwMode="auto">
            <a:xfrm>
              <a:off x="720" y="3024"/>
              <a:ext cx="373" cy="389"/>
            </a:xfrm>
            <a:prstGeom prst="rect">
              <a:avLst/>
            </a:prstGeom>
            <a:noFill/>
            <a:ln w="38100" cap="sq">
              <a:solidFill>
                <a:srgbClr val="EFA717"/>
              </a:solidFill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3200" u="sng">
                  <a:solidFill>
                    <a:schemeClr val="hlink"/>
                  </a:solidFill>
                  <a:latin typeface="Times New Roman" pitchFamily="18" charset="0"/>
                </a:rPr>
                <a:t>:</a:t>
              </a:r>
              <a:r>
                <a:rPr lang="en-US" sz="2800" u="sng">
                  <a:solidFill>
                    <a:schemeClr val="hlink"/>
                  </a:solidFill>
                  <a:latin typeface="Times New Roman" pitchFamily="18" charset="0"/>
                </a:rPr>
                <a:t>A</a:t>
              </a:r>
              <a:endParaRPr lang="en-US" sz="3200">
                <a:solidFill>
                  <a:schemeClr val="hlink"/>
                </a:solidFill>
                <a:latin typeface="Times New Roman" pitchFamily="18" charset="0"/>
              </a:endParaRPr>
            </a:p>
          </p:txBody>
        </p:sp>
        <p:sp>
          <p:nvSpPr>
            <p:cNvPr id="29720" name="Text Box 9"/>
            <p:cNvSpPr txBox="1">
              <a:spLocks noChangeArrowheads="1"/>
            </p:cNvSpPr>
            <p:nvPr/>
          </p:nvSpPr>
          <p:spPr bwMode="auto">
            <a:xfrm>
              <a:off x="3168" y="3024"/>
              <a:ext cx="913" cy="389"/>
            </a:xfrm>
            <a:prstGeom prst="rect">
              <a:avLst/>
            </a:prstGeom>
            <a:noFill/>
            <a:ln w="38100" cap="sq">
              <a:solidFill>
                <a:srgbClr val="EFA717"/>
              </a:solidFill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3200" u="sng">
                  <a:solidFill>
                    <a:schemeClr val="hlink"/>
                  </a:solidFill>
                  <a:latin typeface="Times New Roman" pitchFamily="18" charset="0"/>
                </a:rPr>
                <a:t>:</a:t>
              </a:r>
              <a:r>
                <a:rPr lang="en-US" sz="2800" u="sng">
                  <a:solidFill>
                    <a:schemeClr val="hlink"/>
                  </a:solidFill>
                  <a:latin typeface="Times New Roman" pitchFamily="18" charset="0"/>
                </a:rPr>
                <a:t>myB: B</a:t>
              </a:r>
              <a:endParaRPr lang="en-US" sz="3200">
                <a:solidFill>
                  <a:schemeClr val="hlink"/>
                </a:solidFill>
                <a:latin typeface="Times New Roman" pitchFamily="18" charset="0"/>
              </a:endParaRPr>
            </a:p>
          </p:txBody>
        </p:sp>
        <p:sp>
          <p:nvSpPr>
            <p:cNvPr id="29721" name="Text Box 10"/>
            <p:cNvSpPr txBox="1">
              <a:spLocks noChangeArrowheads="1"/>
            </p:cNvSpPr>
            <p:nvPr/>
          </p:nvSpPr>
          <p:spPr bwMode="auto">
            <a:xfrm>
              <a:off x="3168" y="3648"/>
              <a:ext cx="913" cy="389"/>
            </a:xfrm>
            <a:prstGeom prst="rect">
              <a:avLst/>
            </a:prstGeom>
            <a:noFill/>
            <a:ln w="38100" cap="sq">
              <a:solidFill>
                <a:srgbClr val="EFA717"/>
              </a:solidFill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3200" u="sng">
                  <a:solidFill>
                    <a:schemeClr val="hlink"/>
                  </a:solidFill>
                  <a:latin typeface="Times New Roman" pitchFamily="18" charset="0"/>
                </a:rPr>
                <a:t>:</a:t>
              </a:r>
              <a:r>
                <a:rPr lang="en-US" sz="2800" u="sng">
                  <a:solidFill>
                    <a:schemeClr val="hlink"/>
                  </a:solidFill>
                  <a:latin typeface="Times New Roman" pitchFamily="18" charset="0"/>
                </a:rPr>
                <a:t>myC: C</a:t>
              </a:r>
              <a:endParaRPr lang="en-US" sz="3200">
                <a:solidFill>
                  <a:schemeClr val="hlink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304800" y="2895600"/>
            <a:ext cx="4724400" cy="3124200"/>
            <a:chOff x="192" y="1824"/>
            <a:chExt cx="2976" cy="1968"/>
          </a:xfrm>
        </p:grpSpPr>
        <p:sp>
          <p:nvSpPr>
            <p:cNvPr id="29706" name="Line 12"/>
            <p:cNvSpPr>
              <a:spLocks noChangeShapeType="1"/>
            </p:cNvSpPr>
            <p:nvPr/>
          </p:nvSpPr>
          <p:spPr bwMode="auto">
            <a:xfrm>
              <a:off x="864" y="3408"/>
              <a:ext cx="0" cy="38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9707" name="Group 13"/>
            <p:cNvGrpSpPr>
              <a:grpSpLocks/>
            </p:cNvGrpSpPr>
            <p:nvPr/>
          </p:nvGrpSpPr>
          <p:grpSpPr bwMode="auto">
            <a:xfrm>
              <a:off x="192" y="1824"/>
              <a:ext cx="2976" cy="1968"/>
              <a:chOff x="192" y="1824"/>
              <a:chExt cx="2976" cy="1968"/>
            </a:xfrm>
          </p:grpSpPr>
          <p:grpSp>
            <p:nvGrpSpPr>
              <p:cNvPr id="29708" name="Group 14"/>
              <p:cNvGrpSpPr>
                <a:grpSpLocks/>
              </p:cNvGrpSpPr>
              <p:nvPr/>
            </p:nvGrpSpPr>
            <p:grpSpPr bwMode="auto">
              <a:xfrm>
                <a:off x="192" y="1824"/>
                <a:ext cx="2112" cy="960"/>
                <a:chOff x="192" y="1824"/>
                <a:chExt cx="2112" cy="960"/>
              </a:xfrm>
            </p:grpSpPr>
            <p:sp>
              <p:nvSpPr>
                <p:cNvPr id="29717" name="Line 15"/>
                <p:cNvSpPr>
                  <a:spLocks noChangeShapeType="1"/>
                </p:cNvSpPr>
                <p:nvPr/>
              </p:nvSpPr>
              <p:spPr bwMode="auto">
                <a:xfrm>
                  <a:off x="1392" y="2208"/>
                  <a:ext cx="912" cy="576"/>
                </a:xfrm>
                <a:prstGeom prst="line">
                  <a:avLst/>
                </a:prstGeom>
                <a:noFill/>
                <a:ln w="12700" cap="sq">
                  <a:solidFill>
                    <a:schemeClr val="accent1"/>
                  </a:solidFill>
                  <a:round/>
                  <a:headEnd type="oval" w="med" len="med"/>
                  <a:tailEnd type="oval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718" name="AutoShape 16"/>
                <p:cNvSpPr>
                  <a:spLocks noChangeArrowheads="1"/>
                </p:cNvSpPr>
                <p:nvPr/>
              </p:nvSpPr>
              <p:spPr bwMode="auto">
                <a:xfrm flipV="1">
                  <a:off x="192" y="1824"/>
                  <a:ext cx="2064" cy="336"/>
                </a:xfrm>
                <a:prstGeom prst="foldedCorner">
                  <a:avLst>
                    <a:gd name="adj" fmla="val 13972"/>
                  </a:avLst>
                </a:prstGeom>
                <a:solidFill>
                  <a:srgbClr val="DDDDDD"/>
                </a:solidFill>
                <a:ln w="12700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rot="10800000" wrap="none" anchor="ctr"/>
                <a:lstStyle/>
                <a:p>
                  <a:pPr algn="ctr"/>
                  <a:r>
                    <a:rPr lang="en-US" sz="2000">
                      <a:solidFill>
                        <a:srgbClr val="890FF7"/>
                      </a:solidFill>
                      <a:latin typeface="Times New Roman" pitchFamily="18" charset="0"/>
                    </a:rPr>
                    <a:t>equal iteration clauses</a:t>
                  </a:r>
                  <a:endParaRPr lang="en-US" sz="3200">
                    <a:solidFill>
                      <a:srgbClr val="DDDDDD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29709" name="Group 17"/>
              <p:cNvGrpSpPr>
                <a:grpSpLocks/>
              </p:cNvGrpSpPr>
              <p:nvPr/>
            </p:nvGrpSpPr>
            <p:grpSpPr bwMode="auto">
              <a:xfrm>
                <a:off x="1104" y="2832"/>
                <a:ext cx="2016" cy="384"/>
                <a:chOff x="1104" y="2832"/>
                <a:chExt cx="2016" cy="384"/>
              </a:xfrm>
            </p:grpSpPr>
            <p:sp>
              <p:nvSpPr>
                <p:cNvPr id="29714" name="Line 18"/>
                <p:cNvSpPr>
                  <a:spLocks noChangeShapeType="1"/>
                </p:cNvSpPr>
                <p:nvPr/>
              </p:nvSpPr>
              <p:spPr bwMode="auto">
                <a:xfrm>
                  <a:off x="1104" y="3216"/>
                  <a:ext cx="2016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715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1344" y="2832"/>
                  <a:ext cx="1496" cy="250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000">
                      <a:latin typeface="Times New Roman" pitchFamily="18" charset="0"/>
                    </a:rPr>
                    <a:t>1* [i:= 1..10]: msg2()</a:t>
                  </a:r>
                  <a:endParaRPr lang="en-US" sz="3200">
                    <a:latin typeface="Times New Roman" pitchFamily="18" charset="0"/>
                  </a:endParaRPr>
                </a:p>
              </p:txBody>
            </p:sp>
            <p:sp>
              <p:nvSpPr>
                <p:cNvPr id="29716" name="Line 20"/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240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 type="none" w="sm" len="sm"/>
                  <a:tailEnd type="triangl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9710" name="Group 21"/>
              <p:cNvGrpSpPr>
                <a:grpSpLocks/>
              </p:cNvGrpSpPr>
              <p:nvPr/>
            </p:nvGrpSpPr>
            <p:grpSpPr bwMode="auto">
              <a:xfrm>
                <a:off x="864" y="3456"/>
                <a:ext cx="2304" cy="336"/>
                <a:chOff x="864" y="3456"/>
                <a:chExt cx="2304" cy="336"/>
              </a:xfrm>
            </p:grpSpPr>
            <p:sp>
              <p:nvSpPr>
                <p:cNvPr id="29711" name="Line 22"/>
                <p:cNvSpPr>
                  <a:spLocks noChangeShapeType="1"/>
                </p:cNvSpPr>
                <p:nvPr/>
              </p:nvSpPr>
              <p:spPr bwMode="auto">
                <a:xfrm>
                  <a:off x="864" y="3792"/>
                  <a:ext cx="2304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712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1392" y="3456"/>
                  <a:ext cx="1496" cy="250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000">
                      <a:latin typeface="Times New Roman" pitchFamily="18" charset="0"/>
                    </a:rPr>
                    <a:t>2* [i:= 1..10]: msg3()</a:t>
                  </a:r>
                  <a:endParaRPr lang="en-US" sz="3200">
                    <a:latin typeface="Times New Roman" pitchFamily="18" charset="0"/>
                  </a:endParaRPr>
                </a:p>
              </p:txBody>
            </p:sp>
            <p:sp>
              <p:nvSpPr>
                <p:cNvPr id="29713" name="Line 24"/>
                <p:cNvSpPr>
                  <a:spLocks noChangeShapeType="1"/>
                </p:cNvSpPr>
                <p:nvPr/>
              </p:nvSpPr>
              <p:spPr bwMode="auto">
                <a:xfrm>
                  <a:off x="2880" y="3600"/>
                  <a:ext cx="240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 type="none" w="sm" len="sm"/>
                  <a:tailEnd type="triangl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69657" name="AutoShape 25"/>
          <p:cNvSpPr>
            <a:spLocks noChangeArrowheads="1"/>
          </p:cNvSpPr>
          <p:nvPr/>
        </p:nvSpPr>
        <p:spPr bwMode="auto">
          <a:xfrm flipV="1">
            <a:off x="4800600" y="1752600"/>
            <a:ext cx="3962400" cy="2743200"/>
          </a:xfrm>
          <a:prstGeom prst="foldedCorner">
            <a:avLst>
              <a:gd name="adj" fmla="val 13972"/>
            </a:avLst>
          </a:prstGeom>
          <a:solidFill>
            <a:srgbClr val="DDDDDD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rot="10800000" wrap="none" anchor="ctr"/>
          <a:lstStyle/>
          <a:p>
            <a:r>
              <a:rPr lang="en-US" sz="2000">
                <a:solidFill>
                  <a:srgbClr val="890FF7"/>
                </a:solidFill>
                <a:latin typeface="Times New Roman" pitchFamily="18" charset="0"/>
              </a:rPr>
              <a:t>msg1()</a:t>
            </a:r>
          </a:p>
          <a:p>
            <a:r>
              <a:rPr lang="en-US" sz="2000">
                <a:solidFill>
                  <a:srgbClr val="890FF7"/>
                </a:solidFill>
                <a:latin typeface="Times New Roman" pitchFamily="18" charset="0"/>
              </a:rPr>
              <a:t>{</a:t>
            </a:r>
          </a:p>
          <a:p>
            <a:r>
              <a:rPr lang="en-US" sz="2000">
                <a:solidFill>
                  <a:srgbClr val="890FF7"/>
                </a:solidFill>
                <a:latin typeface="Times New Roman" pitchFamily="18" charset="0"/>
              </a:rPr>
              <a:t>	for i:= 1 to 10</a:t>
            </a:r>
          </a:p>
          <a:p>
            <a:r>
              <a:rPr lang="en-US" sz="2000">
                <a:solidFill>
                  <a:srgbClr val="890FF7"/>
                </a:solidFill>
                <a:latin typeface="Times New Roman" pitchFamily="18" charset="0"/>
              </a:rPr>
              <a:t>		{</a:t>
            </a:r>
          </a:p>
          <a:p>
            <a:r>
              <a:rPr lang="en-US" sz="2000">
                <a:solidFill>
                  <a:srgbClr val="890FF7"/>
                </a:solidFill>
                <a:latin typeface="Times New Roman" pitchFamily="18" charset="0"/>
              </a:rPr>
              <a:t>		myB.msg2();</a:t>
            </a:r>
          </a:p>
          <a:p>
            <a:r>
              <a:rPr lang="en-US" sz="2000">
                <a:solidFill>
                  <a:srgbClr val="890FF7"/>
                </a:solidFill>
                <a:latin typeface="Times New Roman" pitchFamily="18" charset="0"/>
              </a:rPr>
              <a:t>		myC.meg3();</a:t>
            </a:r>
          </a:p>
          <a:p>
            <a:r>
              <a:rPr lang="en-US" sz="2000">
                <a:solidFill>
                  <a:srgbClr val="890FF7"/>
                </a:solidFill>
                <a:latin typeface="Times New Roman" pitchFamily="18" charset="0"/>
              </a:rPr>
              <a:t>		}</a:t>
            </a:r>
          </a:p>
          <a:p>
            <a:r>
              <a:rPr lang="en-US" sz="2000">
                <a:solidFill>
                  <a:srgbClr val="890FF7"/>
                </a:solidFill>
                <a:latin typeface="Times New Roman" pitchFamily="18" charset="0"/>
              </a:rPr>
              <a:t>}</a:t>
            </a:r>
            <a:endParaRPr lang="en-US" sz="3200">
              <a:solidFill>
                <a:srgbClr val="DDDDDD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99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57" grpId="0" animBg="1" autoUpdateAnimBg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77CE362-7D4D-4FF4-9F8D-A7CC8A752BF3}" type="datetime5">
              <a:rPr lang="en-US" smtClean="0"/>
              <a:t>15-Oct-22</a:t>
            </a:fld>
            <a:endParaRPr lang="en-US" smtClean="0"/>
          </a:p>
        </p:txBody>
      </p:sp>
      <p:sp>
        <p:nvSpPr>
          <p:cNvPr id="102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OO Design</a:t>
            </a:r>
          </a:p>
        </p:txBody>
      </p:sp>
      <p:sp>
        <p:nvSpPr>
          <p:cNvPr id="102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D58B3E6-F148-4DAC-B1B4-38038E0F34C5}" type="slidenum">
              <a:rPr lang="en-US" smtClean="0"/>
              <a:pPr/>
              <a:t>81</a:t>
            </a:fld>
            <a:endParaRPr lang="en-US" smtClean="0"/>
          </a:p>
        </p:txBody>
      </p:sp>
      <p:sp>
        <p:nvSpPr>
          <p:cNvPr id="10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smtClean="0"/>
              <a:t>Languages and </a:t>
            </a:r>
            <a:r>
              <a:rPr kumimoji="1" lang="en-US" i="1" smtClean="0"/>
              <a:t>create</a:t>
            </a:r>
            <a:endParaRPr kumimoji="1" lang="en-US" smtClean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09600" y="2057400"/>
            <a:ext cx="7391400" cy="4038600"/>
            <a:chOff x="726" y="1152"/>
            <a:chExt cx="3919" cy="3224"/>
          </a:xfrm>
        </p:grpSpPr>
        <p:graphicFrame>
          <p:nvGraphicFramePr>
            <p:cNvPr id="1026" name="Object 4"/>
            <p:cNvGraphicFramePr>
              <a:graphicFrameLocks noChangeAspect="1"/>
            </p:cNvGraphicFramePr>
            <p:nvPr/>
          </p:nvGraphicFramePr>
          <p:xfrm>
            <a:off x="726" y="1152"/>
            <a:ext cx="3919" cy="3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5" name="Document" r:id="rId4" imgW="6232327" imgH="5127360" progId="Word.Document.8">
                    <p:embed/>
                  </p:oleObj>
                </mc:Choice>
                <mc:Fallback>
                  <p:oleObj name="Document" r:id="rId4" imgW="6232327" imgH="5127360" progId="Word.Document.8">
                    <p:embed/>
                    <p:pic>
                      <p:nvPicPr>
                        <p:cNvPr id="1026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6" y="1152"/>
                          <a:ext cx="3919" cy="3224"/>
                        </a:xfrm>
                        <a:prstGeom prst="rect">
                          <a:avLst/>
                        </a:prstGeom>
                        <a:solidFill>
                          <a:srgbClr val="EFA717">
                            <a:alpha val="49001"/>
                          </a:srgbClr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38" name="Line 5"/>
            <p:cNvSpPr>
              <a:spLocks noChangeShapeType="1"/>
            </p:cNvSpPr>
            <p:nvPr/>
          </p:nvSpPr>
          <p:spPr bwMode="auto">
            <a:xfrm>
              <a:off x="816" y="1488"/>
              <a:ext cx="3456" cy="0"/>
            </a:xfrm>
            <a:prstGeom prst="line">
              <a:avLst/>
            </a:prstGeom>
            <a:noFill/>
            <a:ln w="28575" cap="sq">
              <a:solidFill>
                <a:srgbClr val="EFA717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9" name="Line 6"/>
            <p:cNvSpPr>
              <a:spLocks noChangeShapeType="1"/>
            </p:cNvSpPr>
            <p:nvPr/>
          </p:nvSpPr>
          <p:spPr bwMode="auto">
            <a:xfrm>
              <a:off x="2352" y="1248"/>
              <a:ext cx="0" cy="2640"/>
            </a:xfrm>
            <a:prstGeom prst="line">
              <a:avLst/>
            </a:prstGeom>
            <a:noFill/>
            <a:ln w="12700" cap="sq">
              <a:solidFill>
                <a:schemeClr val="hlink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1295400" y="2665413"/>
            <a:ext cx="6492875" cy="1373187"/>
            <a:chOff x="816" y="1536"/>
            <a:chExt cx="4090" cy="865"/>
          </a:xfrm>
        </p:grpSpPr>
        <p:sp>
          <p:nvSpPr>
            <p:cNvPr id="1036" name="Text Box 8"/>
            <p:cNvSpPr txBox="1">
              <a:spLocks noChangeArrowheads="1"/>
            </p:cNvSpPr>
            <p:nvPr/>
          </p:nvSpPr>
          <p:spPr bwMode="auto">
            <a:xfrm>
              <a:off x="816" y="1536"/>
              <a:ext cx="639" cy="36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3200">
                  <a:solidFill>
                    <a:schemeClr val="hlink"/>
                  </a:solidFill>
                  <a:latin typeface="Times New Roman" pitchFamily="18" charset="0"/>
                </a:rPr>
                <a:t>C++ </a:t>
              </a:r>
            </a:p>
          </p:txBody>
        </p:sp>
        <p:sp>
          <p:nvSpPr>
            <p:cNvPr id="1037" name="Text Box 9"/>
            <p:cNvSpPr txBox="1">
              <a:spLocks noChangeArrowheads="1"/>
            </p:cNvSpPr>
            <p:nvPr/>
          </p:nvSpPr>
          <p:spPr bwMode="auto">
            <a:xfrm>
              <a:off x="2400" y="1536"/>
              <a:ext cx="2506" cy="86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r>
                <a:rPr lang="en-US" sz="2800">
                  <a:latin typeface="Times New Roman" pitchFamily="18" charset="0"/>
                </a:rPr>
                <a:t>Automatic allocation, or </a:t>
              </a:r>
              <a:r>
                <a:rPr lang="en-US" sz="2800" i="1">
                  <a:latin typeface="Times New Roman" pitchFamily="18" charset="0"/>
                </a:rPr>
                <a:t>new()</a:t>
              </a:r>
              <a:r>
                <a:rPr lang="en-US" sz="2800">
                  <a:latin typeface="Times New Roman" pitchFamily="18" charset="0"/>
                </a:rPr>
                <a:t> operator followed by constructor call. </a:t>
              </a:r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1295400" y="4540250"/>
            <a:ext cx="6797675" cy="946150"/>
            <a:chOff x="816" y="2556"/>
            <a:chExt cx="4282" cy="596"/>
          </a:xfrm>
        </p:grpSpPr>
        <p:sp>
          <p:nvSpPr>
            <p:cNvPr id="1034" name="Text Box 11"/>
            <p:cNvSpPr txBox="1">
              <a:spLocks noChangeArrowheads="1"/>
            </p:cNvSpPr>
            <p:nvPr/>
          </p:nvSpPr>
          <p:spPr bwMode="auto">
            <a:xfrm>
              <a:off x="816" y="2556"/>
              <a:ext cx="636" cy="36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3200">
                  <a:solidFill>
                    <a:schemeClr val="hlink"/>
                  </a:solidFill>
                  <a:latin typeface="Times New Roman" pitchFamily="18" charset="0"/>
                </a:rPr>
                <a:t>Java </a:t>
              </a:r>
            </a:p>
          </p:txBody>
        </p:sp>
        <p:sp>
          <p:nvSpPr>
            <p:cNvPr id="1035" name="Text Box 12"/>
            <p:cNvSpPr txBox="1">
              <a:spLocks noChangeArrowheads="1"/>
            </p:cNvSpPr>
            <p:nvPr/>
          </p:nvSpPr>
          <p:spPr bwMode="auto">
            <a:xfrm>
              <a:off x="2400" y="2556"/>
              <a:ext cx="2698" cy="596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r>
                <a:rPr lang="en-US" sz="2800" i="1">
                  <a:latin typeface="Times New Roman" pitchFamily="18" charset="0"/>
                </a:rPr>
                <a:t>new()</a:t>
              </a:r>
              <a:r>
                <a:rPr lang="en-US" sz="2800">
                  <a:latin typeface="Times New Roman" pitchFamily="18" charset="0"/>
                </a:rPr>
                <a:t> operator followed by a constructor call.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970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B02E5EBF-3A25-4C87-B2B7-88D47B174C82}" type="datetime5">
              <a:rPr lang="en-US" smtClean="0"/>
              <a:t>15-Oct-22</a:t>
            </a:fld>
            <a:endParaRPr lang="en-US" smtClean="0"/>
          </a:p>
        </p:txBody>
      </p:sp>
      <p:sp>
        <p:nvSpPr>
          <p:cNvPr id="3072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OO Design</a:t>
            </a:r>
          </a:p>
        </p:txBody>
      </p:sp>
      <p:sp>
        <p:nvSpPr>
          <p:cNvPr id="3072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D9F0F08-AB95-4961-BB8D-C1CD90D195A1}" type="slidenum">
              <a:rPr lang="en-US" smtClean="0"/>
              <a:pPr/>
              <a:t>82</a:t>
            </a:fld>
            <a:endParaRPr lang="en-US" smtClean="0"/>
          </a:p>
        </p:txBody>
      </p:sp>
      <p:sp>
        <p:nvSpPr>
          <p:cNvPr id="307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sz="3600" smtClean="0"/>
              <a:t>Message sequence numbering</a:t>
            </a:r>
            <a:endParaRPr kumimoji="1" lang="en-US" smtClean="0"/>
          </a:p>
        </p:txBody>
      </p:sp>
      <p:sp>
        <p:nvSpPr>
          <p:cNvPr id="72707" name="Text Box 3"/>
          <p:cNvSpPr txBox="1">
            <a:spLocks noChangeArrowheads="1"/>
          </p:cNvSpPr>
          <p:nvPr/>
        </p:nvSpPr>
        <p:spPr bwMode="auto">
          <a:xfrm>
            <a:off x="1447800" y="3581400"/>
            <a:ext cx="1384300" cy="617538"/>
          </a:xfrm>
          <a:prstGeom prst="rect">
            <a:avLst/>
          </a:prstGeom>
          <a:noFill/>
          <a:ln w="38100" cap="sq">
            <a:solidFill>
              <a:srgbClr val="EFA717"/>
            </a:solidFill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sz="3200" u="sng">
                <a:solidFill>
                  <a:schemeClr val="hlink"/>
                </a:solidFill>
                <a:latin typeface="Times New Roman" pitchFamily="18" charset="0"/>
              </a:rPr>
              <a:t>:class</a:t>
            </a:r>
            <a:r>
              <a:rPr lang="en-US" sz="2800" u="sng">
                <a:solidFill>
                  <a:schemeClr val="hlink"/>
                </a:solidFill>
                <a:latin typeface="Times New Roman" pitchFamily="18" charset="0"/>
              </a:rPr>
              <a:t>A</a:t>
            </a:r>
            <a:endParaRPr lang="en-US" sz="3200">
              <a:solidFill>
                <a:schemeClr val="hlink"/>
              </a:solidFill>
              <a:latin typeface="Times New Roman" pitchFamily="18" charset="0"/>
            </a:endParaRPr>
          </a:p>
        </p:txBody>
      </p:sp>
      <p:sp>
        <p:nvSpPr>
          <p:cNvPr id="72708" name="Text Box 4"/>
          <p:cNvSpPr txBox="1">
            <a:spLocks noChangeArrowheads="1"/>
          </p:cNvSpPr>
          <p:nvPr/>
        </p:nvSpPr>
        <p:spPr bwMode="auto">
          <a:xfrm>
            <a:off x="5334000" y="3581400"/>
            <a:ext cx="1260475" cy="617538"/>
          </a:xfrm>
          <a:prstGeom prst="rect">
            <a:avLst/>
          </a:prstGeom>
          <a:noFill/>
          <a:ln w="38100" cap="sq">
            <a:solidFill>
              <a:srgbClr val="EFA717"/>
            </a:solidFill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sz="3200" u="sng">
                <a:solidFill>
                  <a:schemeClr val="hlink"/>
                </a:solidFill>
                <a:latin typeface="Times New Roman" pitchFamily="18" charset="0"/>
              </a:rPr>
              <a:t>:</a:t>
            </a:r>
            <a:r>
              <a:rPr lang="en-US" sz="2800" u="sng">
                <a:solidFill>
                  <a:schemeClr val="hlink"/>
                </a:solidFill>
                <a:latin typeface="Times New Roman" pitchFamily="18" charset="0"/>
              </a:rPr>
              <a:t>classB</a:t>
            </a:r>
            <a:endParaRPr lang="en-US" sz="3200">
              <a:solidFill>
                <a:schemeClr val="hlink"/>
              </a:solidFill>
              <a:latin typeface="Times New Roman" pitchFamily="18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676400" y="2743200"/>
            <a:ext cx="1447800" cy="838200"/>
            <a:chOff x="1056" y="1728"/>
            <a:chExt cx="912" cy="528"/>
          </a:xfrm>
        </p:grpSpPr>
        <p:sp>
          <p:nvSpPr>
            <p:cNvPr id="30765" name="Line 6"/>
            <p:cNvSpPr>
              <a:spLocks noChangeShapeType="1"/>
            </p:cNvSpPr>
            <p:nvPr/>
          </p:nvSpPr>
          <p:spPr bwMode="auto">
            <a:xfrm>
              <a:off x="1056" y="1920"/>
              <a:ext cx="0" cy="33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0766" name="Group 7"/>
            <p:cNvGrpSpPr>
              <a:grpSpLocks/>
            </p:cNvGrpSpPr>
            <p:nvPr/>
          </p:nvGrpSpPr>
          <p:grpSpPr bwMode="auto">
            <a:xfrm>
              <a:off x="1296" y="1728"/>
              <a:ext cx="672" cy="250"/>
              <a:chOff x="1296" y="1728"/>
              <a:chExt cx="672" cy="250"/>
            </a:xfrm>
          </p:grpSpPr>
          <p:sp>
            <p:nvSpPr>
              <p:cNvPr id="30767" name="Text Box 8"/>
              <p:cNvSpPr txBox="1">
                <a:spLocks noChangeArrowheads="1"/>
              </p:cNvSpPr>
              <p:nvPr/>
            </p:nvSpPr>
            <p:spPr bwMode="auto">
              <a:xfrm>
                <a:off x="1296" y="1728"/>
                <a:ext cx="568" cy="250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r>
                  <a:rPr lang="en-US" sz="2000">
                    <a:latin typeface="Times New Roman" pitchFamily="18" charset="0"/>
                  </a:rPr>
                  <a:t>msg1()</a:t>
                </a:r>
                <a:endParaRPr lang="en-US" sz="3200">
                  <a:latin typeface="Times New Roman" pitchFamily="18" charset="0"/>
                </a:endParaRPr>
              </a:p>
            </p:txBody>
          </p:sp>
          <p:sp>
            <p:nvSpPr>
              <p:cNvPr id="30768" name="Line 9"/>
              <p:cNvSpPr>
                <a:spLocks noChangeShapeType="1"/>
              </p:cNvSpPr>
              <p:nvPr/>
            </p:nvSpPr>
            <p:spPr bwMode="auto">
              <a:xfrm>
                <a:off x="1968" y="1824"/>
                <a:ext cx="0" cy="144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152400" y="1752600"/>
            <a:ext cx="3276600" cy="1066800"/>
            <a:chOff x="96" y="1104"/>
            <a:chExt cx="2064" cy="672"/>
          </a:xfrm>
        </p:grpSpPr>
        <p:sp>
          <p:nvSpPr>
            <p:cNvPr id="30763" name="Line 11"/>
            <p:cNvSpPr>
              <a:spLocks noChangeShapeType="1"/>
            </p:cNvSpPr>
            <p:nvPr/>
          </p:nvSpPr>
          <p:spPr bwMode="auto">
            <a:xfrm>
              <a:off x="1344" y="1488"/>
              <a:ext cx="96" cy="288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64" name="AutoShape 12"/>
            <p:cNvSpPr>
              <a:spLocks noChangeArrowheads="1"/>
            </p:cNvSpPr>
            <p:nvPr/>
          </p:nvSpPr>
          <p:spPr bwMode="auto">
            <a:xfrm flipV="1">
              <a:off x="96" y="1104"/>
              <a:ext cx="2064" cy="336"/>
            </a:xfrm>
            <a:prstGeom prst="foldedCorner">
              <a:avLst>
                <a:gd name="adj" fmla="val 13972"/>
              </a:avLst>
            </a:prstGeom>
            <a:solidFill>
              <a:srgbClr val="DDDDDD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rot="10800000" wrap="none" anchor="ctr"/>
            <a:lstStyle/>
            <a:p>
              <a:pPr algn="ctr"/>
              <a:r>
                <a:rPr lang="en-US" sz="2000">
                  <a:solidFill>
                    <a:srgbClr val="890FF7"/>
                  </a:solidFill>
                  <a:latin typeface="Times New Roman" pitchFamily="18" charset="0"/>
                </a:rPr>
                <a:t>first message not numbered</a:t>
              </a:r>
              <a:endParaRPr lang="en-US" sz="3200">
                <a:solidFill>
                  <a:srgbClr val="DDDDDD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2895600" y="3429000"/>
            <a:ext cx="2362200" cy="457200"/>
            <a:chOff x="1824" y="2160"/>
            <a:chExt cx="1488" cy="288"/>
          </a:xfrm>
        </p:grpSpPr>
        <p:sp>
          <p:nvSpPr>
            <p:cNvPr id="30759" name="Line 14"/>
            <p:cNvSpPr>
              <a:spLocks noChangeShapeType="1"/>
            </p:cNvSpPr>
            <p:nvPr/>
          </p:nvSpPr>
          <p:spPr bwMode="auto">
            <a:xfrm>
              <a:off x="1824" y="2448"/>
              <a:ext cx="148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0760" name="Group 15"/>
            <p:cNvGrpSpPr>
              <a:grpSpLocks/>
            </p:cNvGrpSpPr>
            <p:nvPr/>
          </p:nvGrpSpPr>
          <p:grpSpPr bwMode="auto">
            <a:xfrm>
              <a:off x="1968" y="2160"/>
              <a:ext cx="1056" cy="250"/>
              <a:chOff x="1968" y="2160"/>
              <a:chExt cx="1056" cy="250"/>
            </a:xfrm>
          </p:grpSpPr>
          <p:sp>
            <p:nvSpPr>
              <p:cNvPr id="30761" name="Text Box 16"/>
              <p:cNvSpPr txBox="1">
                <a:spLocks noChangeArrowheads="1"/>
              </p:cNvSpPr>
              <p:nvPr/>
            </p:nvSpPr>
            <p:spPr bwMode="auto">
              <a:xfrm>
                <a:off x="1968" y="2160"/>
                <a:ext cx="732" cy="250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r>
                  <a:rPr lang="en-US" sz="2000">
                    <a:latin typeface="Times New Roman" pitchFamily="18" charset="0"/>
                  </a:rPr>
                  <a:t>1: msg2()</a:t>
                </a:r>
                <a:endParaRPr lang="en-US" sz="3200">
                  <a:latin typeface="Times New Roman" pitchFamily="18" charset="0"/>
                </a:endParaRPr>
              </a:p>
            </p:txBody>
          </p:sp>
          <p:sp>
            <p:nvSpPr>
              <p:cNvPr id="30762" name="Line 17"/>
              <p:cNvSpPr>
                <a:spLocks noChangeShapeType="1"/>
              </p:cNvSpPr>
              <p:nvPr/>
            </p:nvSpPr>
            <p:spPr bwMode="auto">
              <a:xfrm>
                <a:off x="2784" y="2304"/>
                <a:ext cx="240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72722" name="Text Box 18"/>
          <p:cNvSpPr txBox="1">
            <a:spLocks noChangeArrowheads="1"/>
          </p:cNvSpPr>
          <p:nvPr/>
        </p:nvSpPr>
        <p:spPr bwMode="auto">
          <a:xfrm>
            <a:off x="5334000" y="5105400"/>
            <a:ext cx="1260475" cy="617538"/>
          </a:xfrm>
          <a:prstGeom prst="rect">
            <a:avLst/>
          </a:prstGeom>
          <a:noFill/>
          <a:ln w="38100" cap="sq">
            <a:solidFill>
              <a:srgbClr val="EFA717"/>
            </a:solidFill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sz="3200" u="sng">
                <a:solidFill>
                  <a:schemeClr val="hlink"/>
                </a:solidFill>
                <a:latin typeface="Times New Roman" pitchFamily="18" charset="0"/>
              </a:rPr>
              <a:t>:</a:t>
            </a:r>
            <a:r>
              <a:rPr lang="en-US" sz="2800" u="sng">
                <a:solidFill>
                  <a:schemeClr val="hlink"/>
                </a:solidFill>
                <a:latin typeface="Times New Roman" pitchFamily="18" charset="0"/>
              </a:rPr>
              <a:t>classC</a:t>
            </a:r>
            <a:endParaRPr lang="en-US" sz="3200">
              <a:solidFill>
                <a:schemeClr val="hlink"/>
              </a:solidFill>
              <a:latin typeface="Times New Roman" pitchFamily="18" charset="0"/>
            </a:endParaRPr>
          </a:p>
        </p:txBody>
      </p:sp>
      <p:grpSp>
        <p:nvGrpSpPr>
          <p:cNvPr id="7" name="Group 19"/>
          <p:cNvGrpSpPr>
            <a:grpSpLocks/>
          </p:cNvGrpSpPr>
          <p:nvPr/>
        </p:nvGrpSpPr>
        <p:grpSpPr bwMode="auto">
          <a:xfrm>
            <a:off x="1676400" y="4267200"/>
            <a:ext cx="3657600" cy="1082675"/>
            <a:chOff x="1056" y="2688"/>
            <a:chExt cx="2304" cy="682"/>
          </a:xfrm>
        </p:grpSpPr>
        <p:sp>
          <p:nvSpPr>
            <p:cNvPr id="30753" name="Line 20"/>
            <p:cNvSpPr>
              <a:spLocks noChangeShapeType="1"/>
            </p:cNvSpPr>
            <p:nvPr/>
          </p:nvSpPr>
          <p:spPr bwMode="auto">
            <a:xfrm>
              <a:off x="1056" y="2688"/>
              <a:ext cx="0" cy="672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0754" name="Group 21"/>
            <p:cNvGrpSpPr>
              <a:grpSpLocks/>
            </p:cNvGrpSpPr>
            <p:nvPr/>
          </p:nvGrpSpPr>
          <p:grpSpPr bwMode="auto">
            <a:xfrm>
              <a:off x="1056" y="3120"/>
              <a:ext cx="2304" cy="250"/>
              <a:chOff x="1056" y="3120"/>
              <a:chExt cx="2304" cy="250"/>
            </a:xfrm>
          </p:grpSpPr>
          <p:sp>
            <p:nvSpPr>
              <p:cNvPr id="30755" name="Line 22"/>
              <p:cNvSpPr>
                <a:spLocks noChangeShapeType="1"/>
              </p:cNvSpPr>
              <p:nvPr/>
            </p:nvSpPr>
            <p:spPr bwMode="auto">
              <a:xfrm>
                <a:off x="1056" y="3360"/>
                <a:ext cx="2304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0756" name="Group 23"/>
              <p:cNvGrpSpPr>
                <a:grpSpLocks/>
              </p:cNvGrpSpPr>
              <p:nvPr/>
            </p:nvGrpSpPr>
            <p:grpSpPr bwMode="auto">
              <a:xfrm>
                <a:off x="1632" y="3120"/>
                <a:ext cx="1056" cy="250"/>
                <a:chOff x="1632" y="3120"/>
                <a:chExt cx="1056" cy="250"/>
              </a:xfrm>
            </p:grpSpPr>
            <p:sp>
              <p:nvSpPr>
                <p:cNvPr id="30757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1632" y="3120"/>
                  <a:ext cx="732" cy="250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000">
                      <a:latin typeface="Times New Roman" pitchFamily="18" charset="0"/>
                    </a:rPr>
                    <a:t>2: msg4()</a:t>
                  </a:r>
                  <a:endParaRPr lang="en-US" sz="3200">
                    <a:latin typeface="Times New Roman" pitchFamily="18" charset="0"/>
                  </a:endParaRPr>
                </a:p>
              </p:txBody>
            </p:sp>
            <p:sp>
              <p:nvSpPr>
                <p:cNvPr id="30758" name="Line 25"/>
                <p:cNvSpPr>
                  <a:spLocks noChangeShapeType="1"/>
                </p:cNvSpPr>
                <p:nvPr/>
              </p:nvSpPr>
              <p:spPr bwMode="auto">
                <a:xfrm>
                  <a:off x="2448" y="3264"/>
                  <a:ext cx="240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 type="none" w="sm" len="sm"/>
                  <a:tailEnd type="triangl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0" name="Group 26"/>
          <p:cNvGrpSpPr>
            <a:grpSpLocks/>
          </p:cNvGrpSpPr>
          <p:nvPr/>
        </p:nvGrpSpPr>
        <p:grpSpPr bwMode="auto">
          <a:xfrm>
            <a:off x="3962400" y="2057400"/>
            <a:ext cx="1981200" cy="1295400"/>
            <a:chOff x="2496" y="1296"/>
            <a:chExt cx="1248" cy="816"/>
          </a:xfrm>
        </p:grpSpPr>
        <p:sp>
          <p:nvSpPr>
            <p:cNvPr id="30751" name="AutoShape 27"/>
            <p:cNvSpPr>
              <a:spLocks noChangeArrowheads="1"/>
            </p:cNvSpPr>
            <p:nvPr/>
          </p:nvSpPr>
          <p:spPr bwMode="auto">
            <a:xfrm flipV="1">
              <a:off x="2640" y="1296"/>
              <a:ext cx="1104" cy="336"/>
            </a:xfrm>
            <a:prstGeom prst="foldedCorner">
              <a:avLst>
                <a:gd name="adj" fmla="val 13972"/>
              </a:avLst>
            </a:prstGeom>
            <a:solidFill>
              <a:srgbClr val="DDDDDD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rot="10800000" wrap="none" anchor="ctr"/>
            <a:lstStyle/>
            <a:p>
              <a:pPr algn="ctr"/>
              <a:r>
                <a:rPr lang="en-US" sz="2000">
                  <a:solidFill>
                    <a:srgbClr val="890FF7"/>
                  </a:solidFill>
                  <a:latin typeface="Times New Roman" pitchFamily="18" charset="0"/>
                </a:rPr>
                <a:t>second</a:t>
              </a:r>
              <a:endParaRPr lang="en-US" sz="3200">
                <a:solidFill>
                  <a:srgbClr val="DDDDDD"/>
                </a:solidFill>
                <a:latin typeface="Times New Roman" pitchFamily="18" charset="0"/>
              </a:endParaRPr>
            </a:p>
          </p:txBody>
        </p:sp>
        <p:sp>
          <p:nvSpPr>
            <p:cNvPr id="30752" name="Line 28"/>
            <p:cNvSpPr>
              <a:spLocks noChangeShapeType="1"/>
            </p:cNvSpPr>
            <p:nvPr/>
          </p:nvSpPr>
          <p:spPr bwMode="auto">
            <a:xfrm flipH="1">
              <a:off x="2496" y="1680"/>
              <a:ext cx="528" cy="432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" name="Group 29"/>
          <p:cNvGrpSpPr>
            <a:grpSpLocks/>
          </p:cNvGrpSpPr>
          <p:nvPr/>
        </p:nvGrpSpPr>
        <p:grpSpPr bwMode="auto">
          <a:xfrm>
            <a:off x="6019800" y="4267200"/>
            <a:ext cx="1600200" cy="838200"/>
            <a:chOff x="3792" y="2688"/>
            <a:chExt cx="1008" cy="528"/>
          </a:xfrm>
        </p:grpSpPr>
        <p:sp>
          <p:nvSpPr>
            <p:cNvPr id="30747" name="Line 30"/>
            <p:cNvSpPr>
              <a:spLocks noChangeShapeType="1"/>
            </p:cNvSpPr>
            <p:nvPr/>
          </p:nvSpPr>
          <p:spPr bwMode="auto">
            <a:xfrm>
              <a:off x="3792" y="2688"/>
              <a:ext cx="0" cy="528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0748" name="Group 31"/>
            <p:cNvGrpSpPr>
              <a:grpSpLocks/>
            </p:cNvGrpSpPr>
            <p:nvPr/>
          </p:nvGrpSpPr>
          <p:grpSpPr bwMode="auto">
            <a:xfrm>
              <a:off x="3936" y="2688"/>
              <a:ext cx="864" cy="250"/>
              <a:chOff x="3936" y="2688"/>
              <a:chExt cx="864" cy="250"/>
            </a:xfrm>
          </p:grpSpPr>
          <p:sp>
            <p:nvSpPr>
              <p:cNvPr id="30749" name="Text Box 32"/>
              <p:cNvSpPr txBox="1">
                <a:spLocks noChangeArrowheads="1"/>
              </p:cNvSpPr>
              <p:nvPr/>
            </p:nvSpPr>
            <p:spPr bwMode="auto">
              <a:xfrm>
                <a:off x="3936" y="2688"/>
                <a:ext cx="852" cy="250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r>
                  <a:rPr lang="en-US" sz="2000">
                    <a:latin typeface="Times New Roman" pitchFamily="18" charset="0"/>
                  </a:rPr>
                  <a:t>1.1: msg3()</a:t>
                </a:r>
                <a:endParaRPr lang="en-US" sz="3200">
                  <a:latin typeface="Times New Roman" pitchFamily="18" charset="0"/>
                </a:endParaRPr>
              </a:p>
            </p:txBody>
          </p:sp>
          <p:sp>
            <p:nvSpPr>
              <p:cNvPr id="30750" name="Line 33"/>
              <p:cNvSpPr>
                <a:spLocks noChangeShapeType="1"/>
              </p:cNvSpPr>
              <p:nvPr/>
            </p:nvSpPr>
            <p:spPr bwMode="auto">
              <a:xfrm>
                <a:off x="4800" y="2736"/>
                <a:ext cx="0" cy="19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3" name="Group 34"/>
          <p:cNvGrpSpPr>
            <a:grpSpLocks/>
          </p:cNvGrpSpPr>
          <p:nvPr/>
        </p:nvGrpSpPr>
        <p:grpSpPr bwMode="auto">
          <a:xfrm>
            <a:off x="6705600" y="2438400"/>
            <a:ext cx="1752600" cy="1905000"/>
            <a:chOff x="4224" y="1536"/>
            <a:chExt cx="1104" cy="1200"/>
          </a:xfrm>
        </p:grpSpPr>
        <p:sp>
          <p:nvSpPr>
            <p:cNvPr id="30745" name="AutoShape 35"/>
            <p:cNvSpPr>
              <a:spLocks noChangeArrowheads="1"/>
            </p:cNvSpPr>
            <p:nvPr/>
          </p:nvSpPr>
          <p:spPr bwMode="auto">
            <a:xfrm flipV="1">
              <a:off x="4224" y="1536"/>
              <a:ext cx="1104" cy="336"/>
            </a:xfrm>
            <a:prstGeom prst="foldedCorner">
              <a:avLst>
                <a:gd name="adj" fmla="val 13972"/>
              </a:avLst>
            </a:prstGeom>
            <a:solidFill>
              <a:srgbClr val="DDDDDD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rot="10800000" wrap="none" anchor="ctr"/>
            <a:lstStyle/>
            <a:p>
              <a:pPr algn="ctr"/>
              <a:r>
                <a:rPr lang="en-US" sz="2000">
                  <a:solidFill>
                    <a:srgbClr val="890FF7"/>
                  </a:solidFill>
                  <a:latin typeface="Times New Roman" pitchFamily="18" charset="0"/>
                </a:rPr>
                <a:t>third (nested)</a:t>
              </a:r>
              <a:endParaRPr lang="en-US" sz="3200">
                <a:solidFill>
                  <a:srgbClr val="DDDDDD"/>
                </a:solidFill>
                <a:latin typeface="Times New Roman" pitchFamily="18" charset="0"/>
              </a:endParaRPr>
            </a:p>
          </p:txBody>
        </p:sp>
        <p:sp>
          <p:nvSpPr>
            <p:cNvPr id="30746" name="Line 36"/>
            <p:cNvSpPr>
              <a:spLocks noChangeShapeType="1"/>
            </p:cNvSpPr>
            <p:nvPr/>
          </p:nvSpPr>
          <p:spPr bwMode="auto">
            <a:xfrm flipH="1">
              <a:off x="4464" y="1920"/>
              <a:ext cx="432" cy="816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" name="Group 37"/>
          <p:cNvGrpSpPr>
            <a:grpSpLocks/>
          </p:cNvGrpSpPr>
          <p:nvPr/>
        </p:nvGrpSpPr>
        <p:grpSpPr bwMode="auto">
          <a:xfrm>
            <a:off x="6248400" y="4648200"/>
            <a:ext cx="1371600" cy="396875"/>
            <a:chOff x="3936" y="2928"/>
            <a:chExt cx="864" cy="250"/>
          </a:xfrm>
        </p:grpSpPr>
        <p:sp>
          <p:nvSpPr>
            <p:cNvPr id="30743" name="Text Box 38"/>
            <p:cNvSpPr txBox="1">
              <a:spLocks noChangeArrowheads="1"/>
            </p:cNvSpPr>
            <p:nvPr/>
          </p:nvSpPr>
          <p:spPr bwMode="auto">
            <a:xfrm>
              <a:off x="3936" y="2928"/>
              <a:ext cx="852" cy="2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latin typeface="Times New Roman" pitchFamily="18" charset="0"/>
                </a:rPr>
                <a:t>2.1: msg5()</a:t>
              </a:r>
              <a:endParaRPr lang="en-US" sz="3200">
                <a:latin typeface="Times New Roman" pitchFamily="18" charset="0"/>
              </a:endParaRPr>
            </a:p>
          </p:txBody>
        </p:sp>
        <p:sp>
          <p:nvSpPr>
            <p:cNvPr id="30744" name="Line 39"/>
            <p:cNvSpPr>
              <a:spLocks noChangeShapeType="1"/>
            </p:cNvSpPr>
            <p:nvPr/>
          </p:nvSpPr>
          <p:spPr bwMode="auto">
            <a:xfrm flipV="1">
              <a:off x="4800" y="2976"/>
              <a:ext cx="0" cy="192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" name="Group 40"/>
          <p:cNvGrpSpPr>
            <a:grpSpLocks/>
          </p:cNvGrpSpPr>
          <p:nvPr/>
        </p:nvGrpSpPr>
        <p:grpSpPr bwMode="auto">
          <a:xfrm>
            <a:off x="1676400" y="5410200"/>
            <a:ext cx="1752600" cy="914400"/>
            <a:chOff x="1056" y="3408"/>
            <a:chExt cx="1104" cy="576"/>
          </a:xfrm>
        </p:grpSpPr>
        <p:sp>
          <p:nvSpPr>
            <p:cNvPr id="30741" name="AutoShape 41"/>
            <p:cNvSpPr>
              <a:spLocks noChangeArrowheads="1"/>
            </p:cNvSpPr>
            <p:nvPr/>
          </p:nvSpPr>
          <p:spPr bwMode="auto">
            <a:xfrm flipV="1">
              <a:off x="1056" y="3648"/>
              <a:ext cx="1104" cy="336"/>
            </a:xfrm>
            <a:prstGeom prst="foldedCorner">
              <a:avLst>
                <a:gd name="adj" fmla="val 13972"/>
              </a:avLst>
            </a:prstGeom>
            <a:solidFill>
              <a:srgbClr val="DDDDDD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rot="10800000" wrap="none" anchor="ctr"/>
            <a:lstStyle/>
            <a:p>
              <a:pPr algn="ctr"/>
              <a:r>
                <a:rPr lang="en-US" sz="2000">
                  <a:solidFill>
                    <a:srgbClr val="890FF7"/>
                  </a:solidFill>
                  <a:latin typeface="Times New Roman" pitchFamily="18" charset="0"/>
                </a:rPr>
                <a:t>fourth</a:t>
              </a:r>
              <a:endParaRPr lang="en-US" sz="3200">
                <a:solidFill>
                  <a:srgbClr val="DDDDDD"/>
                </a:solidFill>
                <a:latin typeface="Times New Roman" pitchFamily="18" charset="0"/>
              </a:endParaRPr>
            </a:p>
          </p:txBody>
        </p:sp>
        <p:sp>
          <p:nvSpPr>
            <p:cNvPr id="30742" name="Line 42"/>
            <p:cNvSpPr>
              <a:spLocks noChangeShapeType="1"/>
            </p:cNvSpPr>
            <p:nvPr/>
          </p:nvSpPr>
          <p:spPr bwMode="auto">
            <a:xfrm flipH="1">
              <a:off x="1536" y="3408"/>
              <a:ext cx="144" cy="240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" name="Group 43"/>
          <p:cNvGrpSpPr>
            <a:grpSpLocks/>
          </p:cNvGrpSpPr>
          <p:nvPr/>
        </p:nvGrpSpPr>
        <p:grpSpPr bwMode="auto">
          <a:xfrm>
            <a:off x="7010400" y="5029200"/>
            <a:ext cx="1752600" cy="1143000"/>
            <a:chOff x="4416" y="3168"/>
            <a:chExt cx="1104" cy="720"/>
          </a:xfrm>
        </p:grpSpPr>
        <p:sp>
          <p:nvSpPr>
            <p:cNvPr id="30739" name="AutoShape 44"/>
            <p:cNvSpPr>
              <a:spLocks noChangeArrowheads="1"/>
            </p:cNvSpPr>
            <p:nvPr/>
          </p:nvSpPr>
          <p:spPr bwMode="auto">
            <a:xfrm flipV="1">
              <a:off x="4416" y="3552"/>
              <a:ext cx="1104" cy="336"/>
            </a:xfrm>
            <a:prstGeom prst="foldedCorner">
              <a:avLst>
                <a:gd name="adj" fmla="val 13972"/>
              </a:avLst>
            </a:prstGeom>
            <a:solidFill>
              <a:srgbClr val="DDDDDD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rot="10800000" wrap="none" anchor="ctr"/>
            <a:lstStyle/>
            <a:p>
              <a:pPr algn="ctr"/>
              <a:r>
                <a:rPr lang="en-US" sz="2000">
                  <a:solidFill>
                    <a:srgbClr val="890FF7"/>
                  </a:solidFill>
                  <a:latin typeface="Times New Roman" pitchFamily="18" charset="0"/>
                </a:rPr>
                <a:t>fifth (nested)</a:t>
              </a:r>
              <a:endParaRPr lang="en-US" sz="3200">
                <a:solidFill>
                  <a:srgbClr val="DDDDDD"/>
                </a:solidFill>
                <a:latin typeface="Times New Roman" pitchFamily="18" charset="0"/>
              </a:endParaRPr>
            </a:p>
          </p:txBody>
        </p:sp>
        <p:sp>
          <p:nvSpPr>
            <p:cNvPr id="30740" name="Line 45"/>
            <p:cNvSpPr>
              <a:spLocks noChangeShapeType="1"/>
            </p:cNvSpPr>
            <p:nvPr/>
          </p:nvSpPr>
          <p:spPr bwMode="auto">
            <a:xfrm>
              <a:off x="4416" y="3168"/>
              <a:ext cx="432" cy="336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876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7" grpId="0" animBg="1"/>
      <p:bldP spid="72708" grpId="0" animBg="1"/>
      <p:bldP spid="7272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C075D392-6191-4F59-894F-C8AE4BCBC902}" type="datetime5">
              <a:rPr lang="en-US" smtClean="0"/>
              <a:t>15-Oct-22</a:t>
            </a:fld>
            <a:endParaRPr lang="en-US" smtClean="0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OO Design</a:t>
            </a:r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54B9465-3529-4465-B221-2FD85AE1FB02}" type="slidenum">
              <a:rPr lang="en-US" smtClean="0"/>
              <a:pPr/>
              <a:t>83</a:t>
            </a:fld>
            <a:endParaRPr lang="en-US" smtClean="0"/>
          </a:p>
        </p:txBody>
      </p:sp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>
          <a:xfrm>
            <a:off x="1350963" y="304800"/>
            <a:ext cx="7793037" cy="685800"/>
          </a:xfrm>
        </p:spPr>
        <p:txBody>
          <a:bodyPr/>
          <a:lstStyle/>
          <a:p>
            <a:pPr eaLnBrk="1" hangingPunct="1"/>
            <a:r>
              <a:rPr kumimoji="1" lang="en-US" sz="3600" smtClean="0"/>
              <a:t>Conditional message</a:t>
            </a:r>
            <a:endParaRPr kumimoji="1" lang="en-US" smtClean="0"/>
          </a:p>
        </p:txBody>
      </p:sp>
      <p:sp>
        <p:nvSpPr>
          <p:cNvPr id="73731" name="Text Box 3"/>
          <p:cNvSpPr txBox="1">
            <a:spLocks noChangeArrowheads="1"/>
          </p:cNvSpPr>
          <p:nvPr/>
        </p:nvSpPr>
        <p:spPr bwMode="auto">
          <a:xfrm>
            <a:off x="1143000" y="3124200"/>
            <a:ext cx="947738" cy="617538"/>
          </a:xfrm>
          <a:prstGeom prst="rect">
            <a:avLst/>
          </a:prstGeom>
          <a:noFill/>
          <a:ln w="38100" cap="sq">
            <a:solidFill>
              <a:srgbClr val="EFA717"/>
            </a:solidFill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sz="3200" u="sng">
                <a:solidFill>
                  <a:schemeClr val="hlink"/>
                </a:solidFill>
                <a:latin typeface="Times New Roman" pitchFamily="18" charset="0"/>
              </a:rPr>
              <a:t>:</a:t>
            </a:r>
            <a:r>
              <a:rPr lang="en-US" sz="2800" u="sng">
                <a:solidFill>
                  <a:schemeClr val="hlink"/>
                </a:solidFill>
                <a:latin typeface="Times New Roman" pitchFamily="18" charset="0"/>
              </a:rPr>
              <a:t>Post</a:t>
            </a:r>
            <a:endParaRPr lang="en-US" sz="3200">
              <a:solidFill>
                <a:schemeClr val="hlink"/>
              </a:solidFill>
              <a:latin typeface="Times New Roman" pitchFamily="18" charset="0"/>
            </a:endParaRPr>
          </a:p>
        </p:txBody>
      </p:sp>
      <p:sp>
        <p:nvSpPr>
          <p:cNvPr id="73732" name="Text Box 4"/>
          <p:cNvSpPr txBox="1">
            <a:spLocks noChangeArrowheads="1"/>
          </p:cNvSpPr>
          <p:nvPr/>
        </p:nvSpPr>
        <p:spPr bwMode="auto">
          <a:xfrm>
            <a:off x="5410200" y="3124200"/>
            <a:ext cx="946150" cy="617538"/>
          </a:xfrm>
          <a:prstGeom prst="rect">
            <a:avLst/>
          </a:prstGeom>
          <a:noFill/>
          <a:ln w="38100" cap="sq">
            <a:solidFill>
              <a:srgbClr val="EFA717"/>
            </a:solidFill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sz="3200" u="sng">
                <a:solidFill>
                  <a:schemeClr val="hlink"/>
                </a:solidFill>
                <a:latin typeface="Times New Roman" pitchFamily="18" charset="0"/>
              </a:rPr>
              <a:t>:</a:t>
            </a:r>
            <a:r>
              <a:rPr lang="en-US" sz="2800" u="sng">
                <a:solidFill>
                  <a:schemeClr val="hlink"/>
                </a:solidFill>
                <a:latin typeface="Times New Roman" pitchFamily="18" charset="0"/>
              </a:rPr>
              <a:t>Sale</a:t>
            </a:r>
            <a:endParaRPr lang="en-US" sz="3200">
              <a:solidFill>
                <a:schemeClr val="hlink"/>
              </a:solidFill>
              <a:latin typeface="Times New Roman" pitchFamily="18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752600" y="2286000"/>
            <a:ext cx="1143000" cy="838200"/>
            <a:chOff x="1104" y="1440"/>
            <a:chExt cx="720" cy="528"/>
          </a:xfrm>
        </p:grpSpPr>
        <p:sp>
          <p:nvSpPr>
            <p:cNvPr id="31767" name="Line 6"/>
            <p:cNvSpPr>
              <a:spLocks noChangeShapeType="1"/>
            </p:cNvSpPr>
            <p:nvPr/>
          </p:nvSpPr>
          <p:spPr bwMode="auto">
            <a:xfrm>
              <a:off x="1104" y="1632"/>
              <a:ext cx="0" cy="33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1768" name="Group 7"/>
            <p:cNvGrpSpPr>
              <a:grpSpLocks/>
            </p:cNvGrpSpPr>
            <p:nvPr/>
          </p:nvGrpSpPr>
          <p:grpSpPr bwMode="auto">
            <a:xfrm>
              <a:off x="1152" y="1440"/>
              <a:ext cx="672" cy="250"/>
              <a:chOff x="1152" y="1440"/>
              <a:chExt cx="672" cy="250"/>
            </a:xfrm>
          </p:grpSpPr>
          <p:sp>
            <p:nvSpPr>
              <p:cNvPr id="31769" name="Text Box 8"/>
              <p:cNvSpPr txBox="1">
                <a:spLocks noChangeArrowheads="1"/>
              </p:cNvSpPr>
              <p:nvPr/>
            </p:nvSpPr>
            <p:spPr bwMode="auto">
              <a:xfrm>
                <a:off x="1152" y="1440"/>
                <a:ext cx="568" cy="250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r>
                  <a:rPr lang="en-US" sz="2000">
                    <a:latin typeface="Times New Roman" pitchFamily="18" charset="0"/>
                  </a:rPr>
                  <a:t>msg1()</a:t>
                </a:r>
                <a:endParaRPr lang="en-US" sz="3200">
                  <a:latin typeface="Times New Roman" pitchFamily="18" charset="0"/>
                </a:endParaRPr>
              </a:p>
            </p:txBody>
          </p:sp>
          <p:sp>
            <p:nvSpPr>
              <p:cNvPr id="31770" name="Line 9"/>
              <p:cNvSpPr>
                <a:spLocks noChangeShapeType="1"/>
              </p:cNvSpPr>
              <p:nvPr/>
            </p:nvSpPr>
            <p:spPr bwMode="auto">
              <a:xfrm>
                <a:off x="1824" y="1536"/>
                <a:ext cx="0" cy="144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1447800" y="3200400"/>
            <a:ext cx="3276600" cy="1676400"/>
            <a:chOff x="912" y="2016"/>
            <a:chExt cx="2064" cy="1056"/>
          </a:xfrm>
        </p:grpSpPr>
        <p:sp>
          <p:nvSpPr>
            <p:cNvPr id="31765" name="Line 11"/>
            <p:cNvSpPr>
              <a:spLocks noChangeShapeType="1"/>
            </p:cNvSpPr>
            <p:nvPr/>
          </p:nvSpPr>
          <p:spPr bwMode="auto">
            <a:xfrm flipH="1">
              <a:off x="1776" y="2016"/>
              <a:ext cx="288" cy="672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66" name="AutoShape 12"/>
            <p:cNvSpPr>
              <a:spLocks noChangeArrowheads="1"/>
            </p:cNvSpPr>
            <p:nvPr/>
          </p:nvSpPr>
          <p:spPr bwMode="auto">
            <a:xfrm flipV="1">
              <a:off x="912" y="2736"/>
              <a:ext cx="2064" cy="336"/>
            </a:xfrm>
            <a:prstGeom prst="foldedCorner">
              <a:avLst>
                <a:gd name="adj" fmla="val 13972"/>
              </a:avLst>
            </a:prstGeom>
            <a:solidFill>
              <a:srgbClr val="DDDDDD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rot="10800000" wrap="none" anchor="ctr"/>
            <a:lstStyle/>
            <a:p>
              <a:pPr algn="ctr"/>
              <a:r>
                <a:rPr lang="en-US" sz="2000">
                  <a:solidFill>
                    <a:srgbClr val="890FF7"/>
                  </a:solidFill>
                  <a:latin typeface="Times New Roman" pitchFamily="18" charset="0"/>
                </a:rPr>
                <a:t>conditional message with test</a:t>
              </a:r>
              <a:endParaRPr lang="en-US" sz="3200">
                <a:solidFill>
                  <a:srgbClr val="DDDDDD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2133600" y="2819400"/>
            <a:ext cx="3276600" cy="609600"/>
            <a:chOff x="1344" y="1776"/>
            <a:chExt cx="2064" cy="384"/>
          </a:xfrm>
        </p:grpSpPr>
        <p:sp>
          <p:nvSpPr>
            <p:cNvPr id="31762" name="Line 14"/>
            <p:cNvSpPr>
              <a:spLocks noChangeShapeType="1"/>
            </p:cNvSpPr>
            <p:nvPr/>
          </p:nvSpPr>
          <p:spPr bwMode="auto">
            <a:xfrm>
              <a:off x="1344" y="2160"/>
              <a:ext cx="2064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63" name="Text Box 15"/>
            <p:cNvSpPr txBox="1">
              <a:spLocks noChangeArrowheads="1"/>
            </p:cNvSpPr>
            <p:nvPr/>
          </p:nvSpPr>
          <p:spPr bwMode="auto">
            <a:xfrm>
              <a:off x="1392" y="1776"/>
              <a:ext cx="1548" cy="2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latin typeface="Times New Roman" pitchFamily="18" charset="0"/>
                </a:rPr>
                <a:t>1*: [new sale] create()</a:t>
              </a:r>
              <a:endParaRPr lang="en-US" sz="3200">
                <a:latin typeface="Times New Roman" pitchFamily="18" charset="0"/>
              </a:endParaRPr>
            </a:p>
          </p:txBody>
        </p:sp>
        <p:sp>
          <p:nvSpPr>
            <p:cNvPr id="31764" name="Line 16"/>
            <p:cNvSpPr>
              <a:spLocks noChangeShapeType="1"/>
            </p:cNvSpPr>
            <p:nvPr/>
          </p:nvSpPr>
          <p:spPr bwMode="auto">
            <a:xfrm>
              <a:off x="2976" y="1920"/>
              <a:ext cx="24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3745" name="Text Box 17"/>
          <p:cNvSpPr txBox="1">
            <a:spLocks noChangeArrowheads="1"/>
          </p:cNvSpPr>
          <p:nvPr/>
        </p:nvSpPr>
        <p:spPr bwMode="auto">
          <a:xfrm>
            <a:off x="5410200" y="4953000"/>
            <a:ext cx="2386013" cy="617538"/>
          </a:xfrm>
          <a:prstGeom prst="rect">
            <a:avLst/>
          </a:prstGeom>
          <a:noFill/>
          <a:ln w="38100" cap="sq">
            <a:solidFill>
              <a:srgbClr val="EFA717"/>
            </a:solidFill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sz="3200" u="sng">
                <a:solidFill>
                  <a:schemeClr val="hlink"/>
                </a:solidFill>
                <a:latin typeface="Times New Roman" pitchFamily="18" charset="0"/>
              </a:rPr>
              <a:t>:</a:t>
            </a:r>
            <a:r>
              <a:rPr lang="en-US" sz="2800" u="sng">
                <a:solidFill>
                  <a:schemeClr val="hlink"/>
                </a:solidFill>
                <a:latin typeface="Times New Roman" pitchFamily="18" charset="0"/>
              </a:rPr>
              <a:t>SalesLineItem</a:t>
            </a:r>
            <a:endParaRPr lang="en-US" sz="3200">
              <a:solidFill>
                <a:schemeClr val="hlink"/>
              </a:solidFill>
              <a:latin typeface="Times New Roman" pitchFamily="18" charset="0"/>
            </a:endParaRPr>
          </a:p>
        </p:txBody>
      </p: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5867400" y="3810000"/>
            <a:ext cx="1828800" cy="1066800"/>
            <a:chOff x="3696" y="2400"/>
            <a:chExt cx="1152" cy="672"/>
          </a:xfrm>
        </p:grpSpPr>
        <p:sp>
          <p:nvSpPr>
            <p:cNvPr id="31758" name="Line 19"/>
            <p:cNvSpPr>
              <a:spLocks noChangeShapeType="1"/>
            </p:cNvSpPr>
            <p:nvPr/>
          </p:nvSpPr>
          <p:spPr bwMode="auto">
            <a:xfrm>
              <a:off x="3696" y="2400"/>
              <a:ext cx="0" cy="672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1759" name="Group 20"/>
            <p:cNvGrpSpPr>
              <a:grpSpLocks/>
            </p:cNvGrpSpPr>
            <p:nvPr/>
          </p:nvGrpSpPr>
          <p:grpSpPr bwMode="auto">
            <a:xfrm>
              <a:off x="3840" y="2592"/>
              <a:ext cx="1008" cy="288"/>
              <a:chOff x="3840" y="2592"/>
              <a:chExt cx="1008" cy="288"/>
            </a:xfrm>
          </p:grpSpPr>
          <p:sp>
            <p:nvSpPr>
              <p:cNvPr id="31760" name="Text Box 21"/>
              <p:cNvSpPr txBox="1">
                <a:spLocks noChangeArrowheads="1"/>
              </p:cNvSpPr>
              <p:nvPr/>
            </p:nvSpPr>
            <p:spPr bwMode="auto">
              <a:xfrm>
                <a:off x="3840" y="2592"/>
                <a:ext cx="887" cy="250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r>
                  <a:rPr lang="en-US" sz="2000">
                    <a:latin typeface="Times New Roman" pitchFamily="18" charset="0"/>
                  </a:rPr>
                  <a:t>1.1: create()</a:t>
                </a:r>
                <a:endParaRPr lang="en-US" sz="3200">
                  <a:latin typeface="Times New Roman" pitchFamily="18" charset="0"/>
                </a:endParaRPr>
              </a:p>
            </p:txBody>
          </p:sp>
          <p:sp>
            <p:nvSpPr>
              <p:cNvPr id="31761" name="Line 22"/>
              <p:cNvSpPr>
                <a:spLocks noChangeShapeType="1"/>
              </p:cNvSpPr>
              <p:nvPr/>
            </p:nvSpPr>
            <p:spPr bwMode="auto">
              <a:xfrm>
                <a:off x="4848" y="2640"/>
                <a:ext cx="0" cy="24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1757" name="Rectangle 23"/>
          <p:cNvSpPr>
            <a:spLocks noChangeArrowheads="1"/>
          </p:cNvSpPr>
          <p:nvPr/>
        </p:nvSpPr>
        <p:spPr bwMode="auto">
          <a:xfrm>
            <a:off x="3352800" y="1219200"/>
            <a:ext cx="54864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Conditional Message</a:t>
            </a:r>
          </a:p>
          <a:p>
            <a:pPr>
              <a:buFontTx/>
              <a:buChar char="•"/>
            </a:pPr>
            <a:r>
              <a:rPr lang="en-US"/>
              <a:t>Seq. Number </a:t>
            </a:r>
            <a:r>
              <a:rPr lang="en-US" i="1"/>
              <a:t>[ variable = value ]</a:t>
            </a:r>
            <a:r>
              <a:rPr lang="en-US"/>
              <a:t> : message()</a:t>
            </a:r>
          </a:p>
          <a:p>
            <a:pPr>
              <a:buFontTx/>
              <a:buChar char="•"/>
            </a:pPr>
            <a:r>
              <a:rPr lang="en-US"/>
              <a:t>Message is sent only if clause evaluates to </a:t>
            </a:r>
            <a:r>
              <a:rPr lang="en-US" i="1"/>
              <a:t>true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589280" y="4199040"/>
              <a:ext cx="3785040" cy="17600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85320" y="4192200"/>
                <a:ext cx="3798360" cy="177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1245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1" grpId="0" animBg="1"/>
      <p:bldP spid="73732" grpId="0" animBg="1"/>
      <p:bldP spid="7374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EAD0B51-4590-4516-A068-B00649CA28EE}" type="datetime5">
              <a:rPr lang="en-US" smtClean="0"/>
              <a:t>15-Oct-22</a:t>
            </a:fld>
            <a:endParaRPr lang="en-US" smtClean="0"/>
          </a:p>
        </p:txBody>
      </p:sp>
      <p:sp>
        <p:nvSpPr>
          <p:cNvPr id="3277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OO Design</a:t>
            </a:r>
          </a:p>
        </p:txBody>
      </p:sp>
      <p:sp>
        <p:nvSpPr>
          <p:cNvPr id="3277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0951B7C-F5F5-4950-985A-57F48A5C97F2}" type="slidenum">
              <a:rPr lang="en-US" smtClean="0"/>
              <a:pPr/>
              <a:t>84</a:t>
            </a:fld>
            <a:endParaRPr lang="en-US" smtClean="0"/>
          </a:p>
        </p:txBody>
      </p:sp>
      <p:sp>
        <p:nvSpPr>
          <p:cNvPr id="32773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481013"/>
            <a:ext cx="7793037" cy="1195387"/>
          </a:xfrm>
        </p:spPr>
        <p:txBody>
          <a:bodyPr/>
          <a:lstStyle/>
          <a:p>
            <a:pPr eaLnBrk="1" hangingPunct="1"/>
            <a:r>
              <a:rPr kumimoji="1" lang="en-US" sz="3200" smtClean="0"/>
              <a:t>Mutually exclusive conditional messages</a:t>
            </a:r>
            <a:endParaRPr kumimoji="1" lang="en-US" smtClean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953000" y="2057400"/>
            <a:ext cx="3962400" cy="1143000"/>
            <a:chOff x="3120" y="1296"/>
            <a:chExt cx="2496" cy="720"/>
          </a:xfrm>
        </p:grpSpPr>
        <p:sp>
          <p:nvSpPr>
            <p:cNvPr id="32812" name="Line 4"/>
            <p:cNvSpPr>
              <a:spLocks noChangeShapeType="1"/>
            </p:cNvSpPr>
            <p:nvPr/>
          </p:nvSpPr>
          <p:spPr bwMode="auto">
            <a:xfrm flipH="1">
              <a:off x="3120" y="1824"/>
              <a:ext cx="816" cy="192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13" name="AutoShape 5"/>
            <p:cNvSpPr>
              <a:spLocks noChangeArrowheads="1"/>
            </p:cNvSpPr>
            <p:nvPr/>
          </p:nvSpPr>
          <p:spPr bwMode="auto">
            <a:xfrm flipV="1">
              <a:off x="3936" y="1296"/>
              <a:ext cx="1680" cy="432"/>
            </a:xfrm>
            <a:prstGeom prst="foldedCorner">
              <a:avLst>
                <a:gd name="adj" fmla="val 13972"/>
              </a:avLst>
            </a:prstGeom>
            <a:solidFill>
              <a:srgbClr val="DDDDDD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rot="10800000" wrap="none" anchor="ctr"/>
            <a:lstStyle/>
            <a:p>
              <a:pPr algn="ctr"/>
              <a:r>
                <a:rPr lang="en-US" sz="2000">
                  <a:solidFill>
                    <a:srgbClr val="890FF7"/>
                  </a:solidFill>
                  <a:latin typeface="Times New Roman" pitchFamily="18" charset="0"/>
                </a:rPr>
                <a:t>1a and 1b are mutually </a:t>
              </a:r>
            </a:p>
            <a:p>
              <a:pPr algn="ctr"/>
              <a:r>
                <a:rPr lang="en-US" sz="2000">
                  <a:solidFill>
                    <a:srgbClr val="890FF7"/>
                  </a:solidFill>
                  <a:latin typeface="Times New Roman" pitchFamily="18" charset="0"/>
                </a:rPr>
                <a:t>exclusive</a:t>
              </a:r>
              <a:endParaRPr lang="en-US" sz="3200">
                <a:solidFill>
                  <a:srgbClr val="DDDDDD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2514600" y="2133600"/>
            <a:ext cx="5607050" cy="3741738"/>
            <a:chOff x="1584" y="1344"/>
            <a:chExt cx="3532" cy="2357"/>
          </a:xfrm>
        </p:grpSpPr>
        <p:sp>
          <p:nvSpPr>
            <p:cNvPr id="32807" name="Text Box 7"/>
            <p:cNvSpPr txBox="1">
              <a:spLocks noChangeArrowheads="1"/>
            </p:cNvSpPr>
            <p:nvPr/>
          </p:nvSpPr>
          <p:spPr bwMode="auto">
            <a:xfrm>
              <a:off x="1584" y="2160"/>
              <a:ext cx="857" cy="389"/>
            </a:xfrm>
            <a:prstGeom prst="rect">
              <a:avLst/>
            </a:prstGeom>
            <a:noFill/>
            <a:ln w="38100" cap="sq">
              <a:solidFill>
                <a:srgbClr val="EFA717"/>
              </a:solidFill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3200" u="sng">
                  <a:solidFill>
                    <a:schemeClr val="hlink"/>
                  </a:solidFill>
                  <a:latin typeface="Times New Roman" pitchFamily="18" charset="0"/>
                </a:rPr>
                <a:t>:</a:t>
              </a:r>
              <a:r>
                <a:rPr lang="en-US" sz="2800" u="sng">
                  <a:solidFill>
                    <a:schemeClr val="hlink"/>
                  </a:solidFill>
                  <a:latin typeface="Times New Roman" pitchFamily="18" charset="0"/>
                </a:rPr>
                <a:t>ClassA</a:t>
              </a:r>
              <a:endParaRPr lang="en-US" sz="3200">
                <a:solidFill>
                  <a:schemeClr val="hlink"/>
                </a:solidFill>
                <a:latin typeface="Times New Roman" pitchFamily="18" charset="0"/>
              </a:endParaRPr>
            </a:p>
          </p:txBody>
        </p:sp>
        <p:sp>
          <p:nvSpPr>
            <p:cNvPr id="32808" name="Text Box 8"/>
            <p:cNvSpPr txBox="1">
              <a:spLocks noChangeArrowheads="1"/>
            </p:cNvSpPr>
            <p:nvPr/>
          </p:nvSpPr>
          <p:spPr bwMode="auto">
            <a:xfrm>
              <a:off x="4272" y="2160"/>
              <a:ext cx="844" cy="389"/>
            </a:xfrm>
            <a:prstGeom prst="rect">
              <a:avLst/>
            </a:prstGeom>
            <a:noFill/>
            <a:ln w="38100" cap="sq">
              <a:solidFill>
                <a:srgbClr val="EFA717"/>
              </a:solidFill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3200" u="sng">
                  <a:solidFill>
                    <a:schemeClr val="hlink"/>
                  </a:solidFill>
                  <a:latin typeface="Times New Roman" pitchFamily="18" charset="0"/>
                </a:rPr>
                <a:t>:</a:t>
              </a:r>
              <a:r>
                <a:rPr lang="en-US" sz="2800" u="sng">
                  <a:solidFill>
                    <a:schemeClr val="hlink"/>
                  </a:solidFill>
                  <a:latin typeface="Times New Roman" pitchFamily="18" charset="0"/>
                </a:rPr>
                <a:t>ClassB</a:t>
              </a:r>
              <a:endParaRPr lang="en-US" sz="3200">
                <a:solidFill>
                  <a:schemeClr val="hlink"/>
                </a:solidFill>
                <a:latin typeface="Times New Roman" pitchFamily="18" charset="0"/>
              </a:endParaRPr>
            </a:p>
          </p:txBody>
        </p:sp>
        <p:sp>
          <p:nvSpPr>
            <p:cNvPr id="32809" name="Text Box 9"/>
            <p:cNvSpPr txBox="1">
              <a:spLocks noChangeArrowheads="1"/>
            </p:cNvSpPr>
            <p:nvPr/>
          </p:nvSpPr>
          <p:spPr bwMode="auto">
            <a:xfrm>
              <a:off x="4272" y="3312"/>
              <a:ext cx="844" cy="389"/>
            </a:xfrm>
            <a:prstGeom prst="rect">
              <a:avLst/>
            </a:prstGeom>
            <a:noFill/>
            <a:ln w="38100" cap="sq">
              <a:solidFill>
                <a:srgbClr val="EFA717"/>
              </a:solidFill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3200" u="sng">
                  <a:solidFill>
                    <a:schemeClr val="hlink"/>
                  </a:solidFill>
                  <a:latin typeface="Times New Roman" pitchFamily="18" charset="0"/>
                </a:rPr>
                <a:t>:</a:t>
              </a:r>
              <a:r>
                <a:rPr lang="en-US" sz="2800" u="sng">
                  <a:solidFill>
                    <a:schemeClr val="hlink"/>
                  </a:solidFill>
                  <a:latin typeface="Times New Roman" pitchFamily="18" charset="0"/>
                </a:rPr>
                <a:t>ClassC</a:t>
              </a:r>
              <a:endParaRPr lang="en-US" sz="3200">
                <a:solidFill>
                  <a:schemeClr val="hlink"/>
                </a:solidFill>
                <a:latin typeface="Times New Roman" pitchFamily="18" charset="0"/>
              </a:endParaRPr>
            </a:p>
          </p:txBody>
        </p:sp>
        <p:sp>
          <p:nvSpPr>
            <p:cNvPr id="32810" name="Text Box 10"/>
            <p:cNvSpPr txBox="1">
              <a:spLocks noChangeArrowheads="1"/>
            </p:cNvSpPr>
            <p:nvPr/>
          </p:nvSpPr>
          <p:spPr bwMode="auto">
            <a:xfrm>
              <a:off x="1584" y="3312"/>
              <a:ext cx="857" cy="389"/>
            </a:xfrm>
            <a:prstGeom prst="rect">
              <a:avLst/>
            </a:prstGeom>
            <a:noFill/>
            <a:ln w="38100" cap="sq">
              <a:solidFill>
                <a:srgbClr val="EFA717"/>
              </a:solidFill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3200" u="sng">
                  <a:solidFill>
                    <a:schemeClr val="hlink"/>
                  </a:solidFill>
                  <a:latin typeface="Times New Roman" pitchFamily="18" charset="0"/>
                </a:rPr>
                <a:t>:</a:t>
              </a:r>
              <a:r>
                <a:rPr lang="en-US" sz="2800" u="sng">
                  <a:solidFill>
                    <a:schemeClr val="hlink"/>
                  </a:solidFill>
                  <a:latin typeface="Times New Roman" pitchFamily="18" charset="0"/>
                </a:rPr>
                <a:t>ClassD</a:t>
              </a:r>
              <a:endParaRPr lang="en-US" sz="3200">
                <a:solidFill>
                  <a:schemeClr val="hlink"/>
                </a:solidFill>
                <a:latin typeface="Times New Roman" pitchFamily="18" charset="0"/>
              </a:endParaRPr>
            </a:p>
          </p:txBody>
        </p:sp>
        <p:sp>
          <p:nvSpPr>
            <p:cNvPr id="32811" name="Text Box 11"/>
            <p:cNvSpPr txBox="1">
              <a:spLocks noChangeArrowheads="1"/>
            </p:cNvSpPr>
            <p:nvPr/>
          </p:nvSpPr>
          <p:spPr bwMode="auto">
            <a:xfrm>
              <a:off x="1584" y="1344"/>
              <a:ext cx="832" cy="389"/>
            </a:xfrm>
            <a:prstGeom prst="rect">
              <a:avLst/>
            </a:prstGeom>
            <a:noFill/>
            <a:ln w="38100" cap="sq">
              <a:solidFill>
                <a:srgbClr val="EFA717"/>
              </a:solidFill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3200" u="sng">
                  <a:solidFill>
                    <a:schemeClr val="hlink"/>
                  </a:solidFill>
                  <a:latin typeface="Times New Roman" pitchFamily="18" charset="0"/>
                </a:rPr>
                <a:t>:</a:t>
              </a:r>
              <a:r>
                <a:rPr lang="en-US" sz="2800" u="sng">
                  <a:solidFill>
                    <a:schemeClr val="hlink"/>
                  </a:solidFill>
                  <a:latin typeface="Times New Roman" pitchFamily="18" charset="0"/>
                </a:rPr>
                <a:t>ClassE</a:t>
              </a:r>
              <a:endParaRPr lang="en-US" sz="3200">
                <a:solidFill>
                  <a:schemeClr val="hlink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1143000" y="3276600"/>
            <a:ext cx="1295400" cy="457200"/>
            <a:chOff x="720" y="2064"/>
            <a:chExt cx="816" cy="288"/>
          </a:xfrm>
        </p:grpSpPr>
        <p:sp>
          <p:nvSpPr>
            <p:cNvPr id="32804" name="Text Box 13"/>
            <p:cNvSpPr txBox="1">
              <a:spLocks noChangeArrowheads="1"/>
            </p:cNvSpPr>
            <p:nvPr/>
          </p:nvSpPr>
          <p:spPr bwMode="auto">
            <a:xfrm>
              <a:off x="720" y="2064"/>
              <a:ext cx="568" cy="2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latin typeface="Times New Roman" pitchFamily="18" charset="0"/>
                </a:rPr>
                <a:t>msg1()</a:t>
              </a:r>
              <a:endParaRPr lang="en-US" sz="3200">
                <a:latin typeface="Times New Roman" pitchFamily="18" charset="0"/>
              </a:endParaRPr>
            </a:p>
          </p:txBody>
        </p:sp>
        <p:sp>
          <p:nvSpPr>
            <p:cNvPr id="32805" name="Line 14"/>
            <p:cNvSpPr>
              <a:spLocks noChangeShapeType="1"/>
            </p:cNvSpPr>
            <p:nvPr/>
          </p:nvSpPr>
          <p:spPr bwMode="auto">
            <a:xfrm>
              <a:off x="1152" y="2352"/>
              <a:ext cx="384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06" name="Line 15"/>
            <p:cNvSpPr>
              <a:spLocks noChangeShapeType="1"/>
            </p:cNvSpPr>
            <p:nvPr/>
          </p:nvSpPr>
          <p:spPr bwMode="auto">
            <a:xfrm>
              <a:off x="1296" y="2208"/>
              <a:ext cx="24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2895600" y="3200400"/>
            <a:ext cx="3886200" cy="2057400"/>
            <a:chOff x="1824" y="2016"/>
            <a:chExt cx="2448" cy="1296"/>
          </a:xfrm>
        </p:grpSpPr>
        <p:grpSp>
          <p:nvGrpSpPr>
            <p:cNvPr id="32795" name="Group 17"/>
            <p:cNvGrpSpPr>
              <a:grpSpLocks/>
            </p:cNvGrpSpPr>
            <p:nvPr/>
          </p:nvGrpSpPr>
          <p:grpSpPr bwMode="auto">
            <a:xfrm>
              <a:off x="2448" y="2016"/>
              <a:ext cx="1824" cy="336"/>
              <a:chOff x="2448" y="2016"/>
              <a:chExt cx="1824" cy="336"/>
            </a:xfrm>
          </p:grpSpPr>
          <p:sp>
            <p:nvSpPr>
              <p:cNvPr id="32801" name="Line 18"/>
              <p:cNvSpPr>
                <a:spLocks noChangeShapeType="1"/>
              </p:cNvSpPr>
              <p:nvPr/>
            </p:nvSpPr>
            <p:spPr bwMode="auto">
              <a:xfrm>
                <a:off x="2448" y="2352"/>
                <a:ext cx="1824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02" name="Text Box 19"/>
              <p:cNvSpPr txBox="1">
                <a:spLocks noChangeArrowheads="1"/>
              </p:cNvSpPr>
              <p:nvPr/>
            </p:nvSpPr>
            <p:spPr bwMode="auto">
              <a:xfrm>
                <a:off x="2544" y="2016"/>
                <a:ext cx="1330" cy="250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r>
                  <a:rPr lang="en-US" sz="2000">
                    <a:latin typeface="Times New Roman" pitchFamily="18" charset="0"/>
                  </a:rPr>
                  <a:t>1a: [</a:t>
                </a:r>
                <a:r>
                  <a:rPr lang="en-US" sz="2000">
                    <a:solidFill>
                      <a:srgbClr val="990000"/>
                    </a:solidFill>
                    <a:latin typeface="Times New Roman" pitchFamily="18" charset="0"/>
                  </a:rPr>
                  <a:t>test_1</a:t>
                </a:r>
                <a:r>
                  <a:rPr lang="en-US" sz="2000">
                    <a:latin typeface="Times New Roman" pitchFamily="18" charset="0"/>
                  </a:rPr>
                  <a:t>] msg2()</a:t>
                </a:r>
                <a:endParaRPr lang="en-US" sz="3200">
                  <a:latin typeface="Times New Roman" pitchFamily="18" charset="0"/>
                </a:endParaRPr>
              </a:p>
            </p:txBody>
          </p:sp>
          <p:sp>
            <p:nvSpPr>
              <p:cNvPr id="32803" name="Line 20"/>
              <p:cNvSpPr>
                <a:spLocks noChangeShapeType="1"/>
              </p:cNvSpPr>
              <p:nvPr/>
            </p:nvSpPr>
            <p:spPr bwMode="auto">
              <a:xfrm>
                <a:off x="3840" y="2160"/>
                <a:ext cx="240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796" name="Group 21"/>
            <p:cNvGrpSpPr>
              <a:grpSpLocks/>
            </p:cNvGrpSpPr>
            <p:nvPr/>
          </p:nvGrpSpPr>
          <p:grpSpPr bwMode="auto">
            <a:xfrm>
              <a:off x="1824" y="2544"/>
              <a:ext cx="1823" cy="768"/>
              <a:chOff x="1824" y="2544"/>
              <a:chExt cx="1823" cy="768"/>
            </a:xfrm>
          </p:grpSpPr>
          <p:sp>
            <p:nvSpPr>
              <p:cNvPr id="32797" name="Line 22"/>
              <p:cNvSpPr>
                <a:spLocks noChangeShapeType="1"/>
              </p:cNvSpPr>
              <p:nvPr/>
            </p:nvSpPr>
            <p:spPr bwMode="auto">
              <a:xfrm>
                <a:off x="1968" y="2544"/>
                <a:ext cx="0" cy="768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2798" name="Group 23"/>
              <p:cNvGrpSpPr>
                <a:grpSpLocks/>
              </p:cNvGrpSpPr>
              <p:nvPr/>
            </p:nvGrpSpPr>
            <p:grpSpPr bwMode="auto">
              <a:xfrm>
                <a:off x="1824" y="2736"/>
                <a:ext cx="1823" cy="288"/>
                <a:chOff x="1824" y="2736"/>
                <a:chExt cx="1823" cy="288"/>
              </a:xfrm>
            </p:grpSpPr>
            <p:sp>
              <p:nvSpPr>
                <p:cNvPr id="32799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2064" y="2736"/>
                  <a:ext cx="1583" cy="250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000">
                      <a:latin typeface="Times New Roman" pitchFamily="18" charset="0"/>
                    </a:rPr>
                    <a:t>1b: [</a:t>
                  </a:r>
                  <a:r>
                    <a:rPr lang="en-US" sz="2000">
                      <a:solidFill>
                        <a:schemeClr val="bg2"/>
                      </a:solidFill>
                      <a:latin typeface="Times New Roman" pitchFamily="18" charset="0"/>
                    </a:rPr>
                    <a:t>not</a:t>
                  </a:r>
                  <a:r>
                    <a:rPr lang="en-US" sz="2000">
                      <a:latin typeface="Times New Roman" pitchFamily="18" charset="0"/>
                    </a:rPr>
                    <a:t> </a:t>
                  </a:r>
                  <a:r>
                    <a:rPr lang="en-US" sz="2000">
                      <a:solidFill>
                        <a:srgbClr val="990000"/>
                      </a:solidFill>
                      <a:latin typeface="Times New Roman" pitchFamily="18" charset="0"/>
                    </a:rPr>
                    <a:t>test_1</a:t>
                  </a:r>
                  <a:r>
                    <a:rPr lang="en-US" sz="2000">
                      <a:latin typeface="Times New Roman" pitchFamily="18" charset="0"/>
                    </a:rPr>
                    <a:t>] msg4()</a:t>
                  </a:r>
                  <a:endParaRPr lang="en-US" sz="3200">
                    <a:latin typeface="Times New Roman" pitchFamily="18" charset="0"/>
                  </a:endParaRPr>
                </a:p>
              </p:txBody>
            </p:sp>
            <p:sp>
              <p:nvSpPr>
                <p:cNvPr id="32800" name="Line 25"/>
                <p:cNvSpPr>
                  <a:spLocks noChangeShapeType="1"/>
                </p:cNvSpPr>
                <p:nvPr/>
              </p:nvSpPr>
              <p:spPr bwMode="auto">
                <a:xfrm>
                  <a:off x="1824" y="2784"/>
                  <a:ext cx="0" cy="24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 type="none" w="sm" len="sm"/>
                  <a:tailEnd type="triangl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9" name="Group 26"/>
          <p:cNvGrpSpPr>
            <a:grpSpLocks/>
          </p:cNvGrpSpPr>
          <p:nvPr/>
        </p:nvGrpSpPr>
        <p:grpSpPr bwMode="auto">
          <a:xfrm>
            <a:off x="3886200" y="4038600"/>
            <a:ext cx="5105400" cy="1524000"/>
            <a:chOff x="2448" y="2544"/>
            <a:chExt cx="3216" cy="960"/>
          </a:xfrm>
        </p:grpSpPr>
        <p:grpSp>
          <p:nvGrpSpPr>
            <p:cNvPr id="32787" name="Group 27"/>
            <p:cNvGrpSpPr>
              <a:grpSpLocks/>
            </p:cNvGrpSpPr>
            <p:nvPr/>
          </p:nvGrpSpPr>
          <p:grpSpPr bwMode="auto">
            <a:xfrm>
              <a:off x="4704" y="2544"/>
              <a:ext cx="960" cy="768"/>
              <a:chOff x="4704" y="2544"/>
              <a:chExt cx="960" cy="768"/>
            </a:xfrm>
          </p:grpSpPr>
          <p:sp>
            <p:nvSpPr>
              <p:cNvPr id="32792" name="Text Box 28"/>
              <p:cNvSpPr txBox="1">
                <a:spLocks noChangeArrowheads="1"/>
              </p:cNvSpPr>
              <p:nvPr/>
            </p:nvSpPr>
            <p:spPr bwMode="auto">
              <a:xfrm>
                <a:off x="4704" y="2784"/>
                <a:ext cx="923" cy="250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r>
                  <a:rPr lang="en-US" sz="2000">
                    <a:latin typeface="Times New Roman" pitchFamily="18" charset="0"/>
                  </a:rPr>
                  <a:t>1a.1: msg3()</a:t>
                </a:r>
                <a:endParaRPr lang="en-US" sz="3200">
                  <a:latin typeface="Times New Roman" pitchFamily="18" charset="0"/>
                </a:endParaRPr>
              </a:p>
            </p:txBody>
          </p:sp>
          <p:sp>
            <p:nvSpPr>
              <p:cNvPr id="32793" name="Line 29"/>
              <p:cNvSpPr>
                <a:spLocks noChangeShapeType="1"/>
              </p:cNvSpPr>
              <p:nvPr/>
            </p:nvSpPr>
            <p:spPr bwMode="auto">
              <a:xfrm>
                <a:off x="5664" y="2832"/>
                <a:ext cx="0" cy="24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94" name="Line 30"/>
              <p:cNvSpPr>
                <a:spLocks noChangeShapeType="1"/>
              </p:cNvSpPr>
              <p:nvPr/>
            </p:nvSpPr>
            <p:spPr bwMode="auto">
              <a:xfrm>
                <a:off x="4704" y="2544"/>
                <a:ext cx="0" cy="768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788" name="Group 31"/>
            <p:cNvGrpSpPr>
              <a:grpSpLocks/>
            </p:cNvGrpSpPr>
            <p:nvPr/>
          </p:nvGrpSpPr>
          <p:grpSpPr bwMode="auto">
            <a:xfrm>
              <a:off x="2448" y="3168"/>
              <a:ext cx="1824" cy="336"/>
              <a:chOff x="2448" y="3168"/>
              <a:chExt cx="1824" cy="336"/>
            </a:xfrm>
          </p:grpSpPr>
          <p:sp>
            <p:nvSpPr>
              <p:cNvPr id="32789" name="Line 32"/>
              <p:cNvSpPr>
                <a:spLocks noChangeShapeType="1"/>
              </p:cNvSpPr>
              <p:nvPr/>
            </p:nvSpPr>
            <p:spPr bwMode="auto">
              <a:xfrm>
                <a:off x="2448" y="3504"/>
                <a:ext cx="1824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90" name="Text Box 33"/>
              <p:cNvSpPr txBox="1">
                <a:spLocks noChangeArrowheads="1"/>
              </p:cNvSpPr>
              <p:nvPr/>
            </p:nvSpPr>
            <p:spPr bwMode="auto">
              <a:xfrm>
                <a:off x="2544" y="3168"/>
                <a:ext cx="932" cy="250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r>
                  <a:rPr lang="en-US" sz="2000">
                    <a:latin typeface="Times New Roman" pitchFamily="18" charset="0"/>
                  </a:rPr>
                  <a:t>1b.1: msg5()</a:t>
                </a:r>
                <a:endParaRPr lang="en-US" sz="3200">
                  <a:latin typeface="Times New Roman" pitchFamily="18" charset="0"/>
                </a:endParaRPr>
              </a:p>
            </p:txBody>
          </p:sp>
          <p:sp>
            <p:nvSpPr>
              <p:cNvPr id="32791" name="Line 34"/>
              <p:cNvSpPr>
                <a:spLocks noChangeShapeType="1"/>
              </p:cNvSpPr>
              <p:nvPr/>
            </p:nvSpPr>
            <p:spPr bwMode="auto">
              <a:xfrm>
                <a:off x="3792" y="3312"/>
                <a:ext cx="240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2" name="Group 35"/>
          <p:cNvGrpSpPr>
            <a:grpSpLocks/>
          </p:cNvGrpSpPr>
          <p:nvPr/>
        </p:nvGrpSpPr>
        <p:grpSpPr bwMode="auto">
          <a:xfrm>
            <a:off x="3124200" y="2743200"/>
            <a:ext cx="1295400" cy="685800"/>
            <a:chOff x="1968" y="1728"/>
            <a:chExt cx="816" cy="432"/>
          </a:xfrm>
        </p:grpSpPr>
        <p:sp>
          <p:nvSpPr>
            <p:cNvPr id="32783" name="Line 36"/>
            <p:cNvSpPr>
              <a:spLocks noChangeShapeType="1"/>
            </p:cNvSpPr>
            <p:nvPr/>
          </p:nvSpPr>
          <p:spPr bwMode="auto">
            <a:xfrm>
              <a:off x="1968" y="1728"/>
              <a:ext cx="0" cy="432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2784" name="Group 37"/>
            <p:cNvGrpSpPr>
              <a:grpSpLocks/>
            </p:cNvGrpSpPr>
            <p:nvPr/>
          </p:nvGrpSpPr>
          <p:grpSpPr bwMode="auto">
            <a:xfrm>
              <a:off x="2016" y="1728"/>
              <a:ext cx="768" cy="250"/>
              <a:chOff x="2016" y="1728"/>
              <a:chExt cx="768" cy="250"/>
            </a:xfrm>
          </p:grpSpPr>
          <p:sp>
            <p:nvSpPr>
              <p:cNvPr id="32785" name="Line 38"/>
              <p:cNvSpPr>
                <a:spLocks noChangeShapeType="1"/>
              </p:cNvSpPr>
              <p:nvPr/>
            </p:nvSpPr>
            <p:spPr bwMode="auto">
              <a:xfrm flipV="1">
                <a:off x="2784" y="1776"/>
                <a:ext cx="0" cy="144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86" name="Text Box 39"/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732" cy="250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r>
                  <a:rPr lang="en-US" sz="2000">
                    <a:latin typeface="Times New Roman" pitchFamily="18" charset="0"/>
                  </a:rPr>
                  <a:t>2: msg6()</a:t>
                </a:r>
                <a:endParaRPr lang="en-US" sz="3200">
                  <a:latin typeface="Times New Roman" pitchFamily="18" charset="0"/>
                </a:endParaRPr>
              </a:p>
            </p:txBody>
          </p:sp>
        </p:grpSp>
      </p:grpSp>
      <p:grpSp>
        <p:nvGrpSpPr>
          <p:cNvPr id="14" name="Group 40"/>
          <p:cNvGrpSpPr>
            <a:grpSpLocks/>
          </p:cNvGrpSpPr>
          <p:nvPr/>
        </p:nvGrpSpPr>
        <p:grpSpPr bwMode="auto">
          <a:xfrm>
            <a:off x="152400" y="1828800"/>
            <a:ext cx="2895600" cy="1143000"/>
            <a:chOff x="96" y="1152"/>
            <a:chExt cx="1824" cy="720"/>
          </a:xfrm>
        </p:grpSpPr>
        <p:sp>
          <p:nvSpPr>
            <p:cNvPr id="32781" name="AutoShape 41"/>
            <p:cNvSpPr>
              <a:spLocks noChangeArrowheads="1"/>
            </p:cNvSpPr>
            <p:nvPr/>
          </p:nvSpPr>
          <p:spPr bwMode="auto">
            <a:xfrm flipV="1">
              <a:off x="96" y="1152"/>
              <a:ext cx="1440" cy="576"/>
            </a:xfrm>
            <a:prstGeom prst="foldedCorner">
              <a:avLst>
                <a:gd name="adj" fmla="val 13972"/>
              </a:avLst>
            </a:prstGeom>
            <a:solidFill>
              <a:srgbClr val="DDDDDD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rot="10800000" wrap="none" anchor="ctr"/>
            <a:lstStyle/>
            <a:p>
              <a:r>
                <a:rPr lang="en-US" sz="2000">
                  <a:solidFill>
                    <a:srgbClr val="890FF7"/>
                  </a:solidFill>
                  <a:latin typeface="Times New Roman" pitchFamily="18" charset="0"/>
                </a:rPr>
                <a:t>Unconditional after</a:t>
              </a:r>
            </a:p>
            <a:p>
              <a:r>
                <a:rPr lang="en-US" sz="2000">
                  <a:solidFill>
                    <a:srgbClr val="890FF7"/>
                  </a:solidFill>
                  <a:latin typeface="Times New Roman" pitchFamily="18" charset="0"/>
                </a:rPr>
                <a:t>either msg2 or msg4</a:t>
              </a:r>
              <a:endParaRPr lang="en-US" sz="3200">
                <a:solidFill>
                  <a:srgbClr val="DDDDDD"/>
                </a:solidFill>
                <a:latin typeface="Times New Roman" pitchFamily="18" charset="0"/>
              </a:endParaRPr>
            </a:p>
          </p:txBody>
        </p:sp>
        <p:sp>
          <p:nvSpPr>
            <p:cNvPr id="32782" name="Line 42"/>
            <p:cNvSpPr>
              <a:spLocks noChangeShapeType="1"/>
            </p:cNvSpPr>
            <p:nvPr/>
          </p:nvSpPr>
          <p:spPr bwMode="auto">
            <a:xfrm>
              <a:off x="1104" y="1776"/>
              <a:ext cx="816" cy="96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974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DC8427D1-5765-490B-873F-91C84B449024}" type="datetime5">
              <a:rPr lang="en-US" smtClean="0"/>
              <a:t>15-Oct-22</a:t>
            </a:fld>
            <a:endParaRPr lang="en-US" smtClean="0"/>
          </a:p>
        </p:txBody>
      </p:sp>
      <p:sp>
        <p:nvSpPr>
          <p:cNvPr id="3379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OO Design</a:t>
            </a:r>
          </a:p>
        </p:txBody>
      </p:sp>
      <p:sp>
        <p:nvSpPr>
          <p:cNvPr id="3379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7956D2C-8AF4-4057-95C1-F12979B3C4C8}" type="slidenum">
              <a:rPr lang="en-US" smtClean="0"/>
              <a:pPr/>
              <a:t>85</a:t>
            </a:fld>
            <a:endParaRPr lang="en-US" smtClean="0"/>
          </a:p>
        </p:txBody>
      </p:sp>
      <p:sp>
        <p:nvSpPr>
          <p:cNvPr id="337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sz="4000" smtClean="0"/>
              <a:t>Collections</a:t>
            </a:r>
            <a:endParaRPr kumimoji="1" lang="en-US" smtClean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447800" y="2819400"/>
            <a:ext cx="1828800" cy="681038"/>
            <a:chOff x="912" y="1776"/>
            <a:chExt cx="1152" cy="429"/>
          </a:xfrm>
        </p:grpSpPr>
        <p:sp>
          <p:nvSpPr>
            <p:cNvPr id="33802" name="Text Box 4"/>
            <p:cNvSpPr txBox="1">
              <a:spLocks noChangeArrowheads="1"/>
            </p:cNvSpPr>
            <p:nvPr/>
          </p:nvSpPr>
          <p:spPr bwMode="auto">
            <a:xfrm>
              <a:off x="1008" y="1776"/>
              <a:ext cx="1056" cy="383"/>
            </a:xfrm>
            <a:prstGeom prst="rect">
              <a:avLst/>
            </a:prstGeom>
            <a:noFill/>
            <a:ln w="28575" cap="sq">
              <a:solidFill>
                <a:srgbClr val="EFA717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endParaRPr lang="en-US" sz="3200" u="sng">
                <a:solidFill>
                  <a:schemeClr val="hlink"/>
                </a:solidFill>
                <a:latin typeface="Times New Roman" pitchFamily="18" charset="0"/>
              </a:endParaRPr>
            </a:p>
          </p:txBody>
        </p:sp>
        <p:sp>
          <p:nvSpPr>
            <p:cNvPr id="33803" name="Text Box 5"/>
            <p:cNvSpPr txBox="1">
              <a:spLocks noChangeArrowheads="1"/>
            </p:cNvSpPr>
            <p:nvPr/>
          </p:nvSpPr>
          <p:spPr bwMode="auto">
            <a:xfrm>
              <a:off x="912" y="1854"/>
              <a:ext cx="1021" cy="351"/>
            </a:xfrm>
            <a:prstGeom prst="rect">
              <a:avLst/>
            </a:prstGeom>
            <a:solidFill>
              <a:srgbClr val="FFFFFF"/>
            </a:solidFill>
            <a:ln w="38100" cap="sq">
              <a:solidFill>
                <a:srgbClr val="EFA717"/>
              </a:solidFill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2800" u="sng">
                  <a:solidFill>
                    <a:schemeClr val="hlink"/>
                  </a:solidFill>
                  <a:latin typeface="Times New Roman" pitchFamily="18" charset="0"/>
                </a:rPr>
                <a:t>sales:Sale</a:t>
              </a:r>
              <a:endParaRPr lang="en-US" sz="3200" u="sng">
                <a:solidFill>
                  <a:schemeClr val="hlink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1371600" y="3810000"/>
            <a:ext cx="4724400" cy="1600200"/>
            <a:chOff x="864" y="2400"/>
            <a:chExt cx="2976" cy="1008"/>
          </a:xfrm>
        </p:grpSpPr>
        <p:sp>
          <p:nvSpPr>
            <p:cNvPr id="33800" name="Line 7"/>
            <p:cNvSpPr>
              <a:spLocks noChangeShapeType="1"/>
            </p:cNvSpPr>
            <p:nvPr/>
          </p:nvSpPr>
          <p:spPr bwMode="auto">
            <a:xfrm>
              <a:off x="1248" y="2400"/>
              <a:ext cx="192" cy="528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prstDash val="sysDot"/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1" name="AutoShape 8"/>
            <p:cNvSpPr>
              <a:spLocks noChangeArrowheads="1"/>
            </p:cNvSpPr>
            <p:nvPr/>
          </p:nvSpPr>
          <p:spPr bwMode="auto">
            <a:xfrm flipV="1">
              <a:off x="864" y="2904"/>
              <a:ext cx="2976" cy="504"/>
            </a:xfrm>
            <a:prstGeom prst="foldedCorner">
              <a:avLst>
                <a:gd name="adj" fmla="val 13972"/>
              </a:avLst>
            </a:prstGeom>
            <a:solidFill>
              <a:srgbClr val="DDDDDD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rot="10800000" wrap="none" anchor="ctr"/>
            <a:lstStyle/>
            <a:p>
              <a:r>
                <a:rPr lang="en-US" sz="2000">
                  <a:solidFill>
                    <a:srgbClr val="890FF7"/>
                  </a:solidFill>
                  <a:latin typeface="Times New Roman" pitchFamily="18" charset="0"/>
                </a:rPr>
                <a:t>A multiobject or a collection of instances,</a:t>
              </a:r>
            </a:p>
            <a:p>
              <a:r>
                <a:rPr lang="en-US" sz="2000">
                  <a:solidFill>
                    <a:srgbClr val="890FF7"/>
                  </a:solidFill>
                  <a:latin typeface="Times New Roman" pitchFamily="18" charset="0"/>
                </a:rPr>
                <a:t>e.g. a List of Sales.</a:t>
              </a:r>
              <a:endParaRPr lang="en-US" sz="3200">
                <a:solidFill>
                  <a:srgbClr val="DDDDDD"/>
                </a:solidFill>
                <a:latin typeface="Times New Roman" pitchFamily="18" charset="0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6108840" y="861480"/>
              <a:ext cx="1459800" cy="13849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05600" y="856440"/>
                <a:ext cx="1470240" cy="139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189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9CB45C0D-6AC4-4E17-B354-5160CA1131CB}" type="datetime5">
              <a:rPr lang="en-US" smtClean="0"/>
              <a:t>15-Oct-22</a:t>
            </a:fld>
            <a:endParaRPr lang="en-US" smtClean="0"/>
          </a:p>
        </p:txBody>
      </p:sp>
      <p:sp>
        <p:nvSpPr>
          <p:cNvPr id="3481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OO Design</a:t>
            </a:r>
          </a:p>
        </p:txBody>
      </p:sp>
      <p:sp>
        <p:nvSpPr>
          <p:cNvPr id="3482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1CFBF18-40D3-4586-AA8B-CEEA11F5DDBE}" type="slidenum">
              <a:rPr lang="en-US" smtClean="0"/>
              <a:pPr/>
              <a:t>86</a:t>
            </a:fld>
            <a:endParaRPr lang="en-US" smtClean="0"/>
          </a:p>
        </p:txBody>
      </p:sp>
      <p:sp>
        <p:nvSpPr>
          <p:cNvPr id="348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sz="3600" smtClean="0"/>
              <a:t>Messages to Multiobjects</a:t>
            </a:r>
            <a:endParaRPr kumimoji="1" lang="en-US" smtClean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828800" y="2590800"/>
            <a:ext cx="1143000" cy="838200"/>
            <a:chOff x="1152" y="1632"/>
            <a:chExt cx="720" cy="528"/>
          </a:xfrm>
        </p:grpSpPr>
        <p:sp>
          <p:nvSpPr>
            <p:cNvPr id="34844" name="Line 4"/>
            <p:cNvSpPr>
              <a:spLocks noChangeShapeType="1"/>
            </p:cNvSpPr>
            <p:nvPr/>
          </p:nvSpPr>
          <p:spPr bwMode="auto">
            <a:xfrm>
              <a:off x="1152" y="1824"/>
              <a:ext cx="0" cy="33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45" name="Text Box 5"/>
            <p:cNvSpPr txBox="1">
              <a:spLocks noChangeArrowheads="1"/>
            </p:cNvSpPr>
            <p:nvPr/>
          </p:nvSpPr>
          <p:spPr bwMode="auto">
            <a:xfrm>
              <a:off x="1200" y="1632"/>
              <a:ext cx="568" cy="2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latin typeface="Times New Roman" pitchFamily="18" charset="0"/>
                </a:rPr>
                <a:t>msg1()</a:t>
              </a:r>
              <a:endParaRPr lang="en-US" sz="3200">
                <a:latin typeface="Times New Roman" pitchFamily="18" charset="0"/>
              </a:endParaRPr>
            </a:p>
          </p:txBody>
        </p:sp>
        <p:sp>
          <p:nvSpPr>
            <p:cNvPr id="34846" name="Line 6"/>
            <p:cNvSpPr>
              <a:spLocks noChangeShapeType="1"/>
            </p:cNvSpPr>
            <p:nvPr/>
          </p:nvSpPr>
          <p:spPr bwMode="auto">
            <a:xfrm>
              <a:off x="1872" y="1728"/>
              <a:ext cx="0" cy="14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2286000" y="3200400"/>
            <a:ext cx="3048000" cy="533400"/>
            <a:chOff x="1440" y="2016"/>
            <a:chExt cx="1920" cy="336"/>
          </a:xfrm>
        </p:grpSpPr>
        <p:sp>
          <p:nvSpPr>
            <p:cNvPr id="34840" name="Line 8"/>
            <p:cNvSpPr>
              <a:spLocks noChangeShapeType="1"/>
            </p:cNvSpPr>
            <p:nvPr/>
          </p:nvSpPr>
          <p:spPr bwMode="auto">
            <a:xfrm>
              <a:off x="1440" y="2352"/>
              <a:ext cx="192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4841" name="Group 9"/>
            <p:cNvGrpSpPr>
              <a:grpSpLocks/>
            </p:cNvGrpSpPr>
            <p:nvPr/>
          </p:nvGrpSpPr>
          <p:grpSpPr bwMode="auto">
            <a:xfrm>
              <a:off x="1584" y="2016"/>
              <a:ext cx="1488" cy="250"/>
              <a:chOff x="1584" y="2016"/>
              <a:chExt cx="1488" cy="250"/>
            </a:xfrm>
          </p:grpSpPr>
          <p:sp>
            <p:nvSpPr>
              <p:cNvPr id="34842" name="Line 10"/>
              <p:cNvSpPr>
                <a:spLocks noChangeShapeType="1"/>
              </p:cNvSpPr>
              <p:nvPr/>
            </p:nvSpPr>
            <p:spPr bwMode="auto">
              <a:xfrm>
                <a:off x="2880" y="2160"/>
                <a:ext cx="192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843" name="Text Box 11"/>
              <p:cNvSpPr txBox="1">
                <a:spLocks noChangeArrowheads="1"/>
              </p:cNvSpPr>
              <p:nvPr/>
            </p:nvSpPr>
            <p:spPr bwMode="auto">
              <a:xfrm>
                <a:off x="1584" y="2016"/>
                <a:ext cx="1162" cy="250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r>
                  <a:rPr lang="en-US" sz="2000">
                    <a:latin typeface="Times New Roman" pitchFamily="18" charset="0"/>
                  </a:rPr>
                  <a:t>1*: s:=size(): int</a:t>
                </a:r>
                <a:endParaRPr lang="en-US" sz="3200">
                  <a:latin typeface="Times New Roman" pitchFamily="18" charset="0"/>
                </a:endParaRPr>
              </a:p>
            </p:txBody>
          </p:sp>
        </p:grpSp>
      </p:grp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3581400" y="1981200"/>
            <a:ext cx="3124200" cy="1143000"/>
            <a:chOff x="2256" y="1248"/>
            <a:chExt cx="1968" cy="720"/>
          </a:xfrm>
        </p:grpSpPr>
        <p:sp>
          <p:nvSpPr>
            <p:cNvPr id="34838" name="AutoShape 13"/>
            <p:cNvSpPr>
              <a:spLocks noChangeArrowheads="1"/>
            </p:cNvSpPr>
            <p:nvPr/>
          </p:nvSpPr>
          <p:spPr bwMode="auto">
            <a:xfrm flipV="1">
              <a:off x="2784" y="1248"/>
              <a:ext cx="1440" cy="432"/>
            </a:xfrm>
            <a:prstGeom prst="foldedCorner">
              <a:avLst>
                <a:gd name="adj" fmla="val 13972"/>
              </a:avLst>
            </a:prstGeom>
            <a:solidFill>
              <a:srgbClr val="DDDDDD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rot="10800000" wrap="none" anchor="ctr"/>
            <a:lstStyle/>
            <a:p>
              <a:pPr algn="ctr"/>
              <a:r>
                <a:rPr lang="en-US" sz="2000">
                  <a:solidFill>
                    <a:srgbClr val="890FF7"/>
                  </a:solidFill>
                  <a:latin typeface="Times New Roman" pitchFamily="18" charset="0"/>
                </a:rPr>
                <a:t>Message sent to a </a:t>
              </a:r>
            </a:p>
            <a:p>
              <a:pPr algn="ctr"/>
              <a:r>
                <a:rPr lang="en-US" sz="2000">
                  <a:solidFill>
                    <a:srgbClr val="890FF7"/>
                  </a:solidFill>
                  <a:latin typeface="Times New Roman" pitchFamily="18" charset="0"/>
                </a:rPr>
                <a:t>Multiobject.</a:t>
              </a:r>
              <a:endParaRPr lang="en-US" sz="3200">
                <a:solidFill>
                  <a:srgbClr val="DDDDDD"/>
                </a:solidFill>
                <a:latin typeface="Times New Roman" pitchFamily="18" charset="0"/>
              </a:endParaRPr>
            </a:p>
          </p:txBody>
        </p:sp>
        <p:sp>
          <p:nvSpPr>
            <p:cNvPr id="34839" name="Line 14"/>
            <p:cNvSpPr>
              <a:spLocks noChangeShapeType="1"/>
            </p:cNvSpPr>
            <p:nvPr/>
          </p:nvSpPr>
          <p:spPr bwMode="auto">
            <a:xfrm flipH="1">
              <a:off x="2256" y="1776"/>
              <a:ext cx="1200" cy="192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1295400" y="3359150"/>
            <a:ext cx="6553200" cy="681038"/>
            <a:chOff x="816" y="2116"/>
            <a:chExt cx="4128" cy="429"/>
          </a:xfrm>
        </p:grpSpPr>
        <p:sp>
          <p:nvSpPr>
            <p:cNvPr id="34834" name="Text Box 16"/>
            <p:cNvSpPr txBox="1">
              <a:spLocks noChangeArrowheads="1"/>
            </p:cNvSpPr>
            <p:nvPr/>
          </p:nvSpPr>
          <p:spPr bwMode="auto">
            <a:xfrm>
              <a:off x="816" y="2136"/>
              <a:ext cx="596" cy="389"/>
            </a:xfrm>
            <a:prstGeom prst="rect">
              <a:avLst/>
            </a:prstGeom>
            <a:noFill/>
            <a:ln w="38100" cap="sq">
              <a:solidFill>
                <a:srgbClr val="EFA717"/>
              </a:solidFill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3200" u="sng">
                  <a:solidFill>
                    <a:schemeClr val="hlink"/>
                  </a:solidFill>
                  <a:latin typeface="Times New Roman" pitchFamily="18" charset="0"/>
                </a:rPr>
                <a:t>:</a:t>
              </a:r>
              <a:r>
                <a:rPr lang="en-US" sz="2800" u="sng">
                  <a:solidFill>
                    <a:schemeClr val="hlink"/>
                  </a:solidFill>
                  <a:latin typeface="Times New Roman" pitchFamily="18" charset="0"/>
                </a:rPr>
                <a:t>Sale</a:t>
              </a:r>
              <a:endParaRPr lang="en-US" sz="3200">
                <a:solidFill>
                  <a:schemeClr val="hlink"/>
                </a:solidFill>
                <a:latin typeface="Times New Roman" pitchFamily="18" charset="0"/>
              </a:endParaRPr>
            </a:p>
          </p:txBody>
        </p:sp>
        <p:grpSp>
          <p:nvGrpSpPr>
            <p:cNvPr id="34835" name="Group 17"/>
            <p:cNvGrpSpPr>
              <a:grpSpLocks/>
            </p:cNvGrpSpPr>
            <p:nvPr/>
          </p:nvGrpSpPr>
          <p:grpSpPr bwMode="auto">
            <a:xfrm>
              <a:off x="3360" y="2116"/>
              <a:ext cx="1584" cy="429"/>
              <a:chOff x="3360" y="2116"/>
              <a:chExt cx="1584" cy="429"/>
            </a:xfrm>
          </p:grpSpPr>
          <p:sp>
            <p:nvSpPr>
              <p:cNvPr id="34836" name="Text Box 18"/>
              <p:cNvSpPr txBox="1">
                <a:spLocks noChangeArrowheads="1"/>
              </p:cNvSpPr>
              <p:nvPr/>
            </p:nvSpPr>
            <p:spPr bwMode="auto">
              <a:xfrm>
                <a:off x="3456" y="2116"/>
                <a:ext cx="1488" cy="383"/>
              </a:xfrm>
              <a:prstGeom prst="rect">
                <a:avLst/>
              </a:prstGeom>
              <a:noFill/>
              <a:ln w="28575" cap="sq">
                <a:solidFill>
                  <a:srgbClr val="EFA717"/>
                </a:solidFill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endParaRPr lang="en-US" sz="3200" u="sng">
                  <a:solidFill>
                    <a:schemeClr val="hlin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4837" name="Text Box 19"/>
              <p:cNvSpPr txBox="1">
                <a:spLocks noChangeArrowheads="1"/>
              </p:cNvSpPr>
              <p:nvPr/>
            </p:nvSpPr>
            <p:spPr bwMode="auto">
              <a:xfrm>
                <a:off x="3360" y="2194"/>
                <a:ext cx="1494" cy="351"/>
              </a:xfrm>
              <a:prstGeom prst="rect">
                <a:avLst/>
              </a:prstGeom>
              <a:solidFill>
                <a:srgbClr val="FFFFFF"/>
              </a:solidFill>
              <a:ln w="38100" cap="sq">
                <a:solidFill>
                  <a:srgbClr val="EFA717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r>
                  <a:rPr lang="en-US" sz="2800" u="sng">
                    <a:solidFill>
                      <a:schemeClr val="hlink"/>
                    </a:solidFill>
                    <a:latin typeface="Times New Roman" pitchFamily="18" charset="0"/>
                  </a:rPr>
                  <a:t>:SalesLineItem</a:t>
                </a:r>
                <a:endParaRPr lang="en-US" sz="3200" u="sng">
                  <a:solidFill>
                    <a:schemeClr val="hlink"/>
                  </a:solidFill>
                  <a:latin typeface="Times New Roman" pitchFamily="18" charset="0"/>
                </a:endParaRPr>
              </a:p>
            </p:txBody>
          </p:sp>
        </p:grpSp>
      </p:grpSp>
      <p:sp>
        <p:nvSpPr>
          <p:cNvPr id="76820" name="Text Box 20"/>
          <p:cNvSpPr txBox="1">
            <a:spLocks noChangeArrowheads="1"/>
          </p:cNvSpPr>
          <p:nvPr/>
        </p:nvSpPr>
        <p:spPr bwMode="auto">
          <a:xfrm>
            <a:off x="4953000" y="3781425"/>
            <a:ext cx="361950" cy="5191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sz="2800">
                <a:latin typeface="Times New Roman" pitchFamily="18" charset="0"/>
              </a:rPr>
              <a:t>*</a:t>
            </a:r>
          </a:p>
        </p:txBody>
      </p:sp>
      <p:grpSp>
        <p:nvGrpSpPr>
          <p:cNvPr id="8" name="Group 21"/>
          <p:cNvGrpSpPr>
            <a:grpSpLocks/>
          </p:cNvGrpSpPr>
          <p:nvPr/>
        </p:nvGrpSpPr>
        <p:grpSpPr bwMode="auto">
          <a:xfrm>
            <a:off x="1295400" y="3581400"/>
            <a:ext cx="5181600" cy="1905000"/>
            <a:chOff x="816" y="2256"/>
            <a:chExt cx="3264" cy="1200"/>
          </a:xfrm>
        </p:grpSpPr>
        <p:sp>
          <p:nvSpPr>
            <p:cNvPr id="34831" name="AutoShape 22"/>
            <p:cNvSpPr>
              <a:spLocks noChangeArrowheads="1"/>
            </p:cNvSpPr>
            <p:nvPr/>
          </p:nvSpPr>
          <p:spPr bwMode="auto">
            <a:xfrm flipV="1">
              <a:off x="816" y="2928"/>
              <a:ext cx="3264" cy="528"/>
            </a:xfrm>
            <a:prstGeom prst="foldedCorner">
              <a:avLst>
                <a:gd name="adj" fmla="val 13972"/>
              </a:avLst>
            </a:prstGeom>
            <a:solidFill>
              <a:srgbClr val="DDDDDD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rot="10800000" wrap="none" anchor="ctr"/>
            <a:lstStyle/>
            <a:p>
              <a:pPr algn="ctr"/>
              <a:r>
                <a:rPr lang="en-US" sz="2000">
                  <a:solidFill>
                    <a:srgbClr val="890FF7"/>
                  </a:solidFill>
                  <a:latin typeface="Times New Roman" pitchFamily="18" charset="0"/>
                </a:rPr>
                <a:t>The two *’s  imply iteration over all elements.</a:t>
              </a:r>
              <a:endParaRPr lang="en-US" sz="3200">
                <a:solidFill>
                  <a:srgbClr val="DDDDDD"/>
                </a:solidFill>
                <a:latin typeface="Times New Roman" pitchFamily="18" charset="0"/>
              </a:endParaRPr>
            </a:p>
          </p:txBody>
        </p:sp>
        <p:sp>
          <p:nvSpPr>
            <p:cNvPr id="34832" name="Line 23"/>
            <p:cNvSpPr>
              <a:spLocks noChangeShapeType="1"/>
            </p:cNvSpPr>
            <p:nvPr/>
          </p:nvSpPr>
          <p:spPr bwMode="auto">
            <a:xfrm flipH="1">
              <a:off x="1536" y="2256"/>
              <a:ext cx="192" cy="624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33" name="Line 24"/>
            <p:cNvSpPr>
              <a:spLocks noChangeShapeType="1"/>
            </p:cNvSpPr>
            <p:nvPr/>
          </p:nvSpPr>
          <p:spPr bwMode="auto">
            <a:xfrm flipH="1">
              <a:off x="1584" y="2544"/>
              <a:ext cx="1584" cy="336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" name="Group 25"/>
          <p:cNvGrpSpPr>
            <a:grpSpLocks/>
          </p:cNvGrpSpPr>
          <p:nvPr/>
        </p:nvGrpSpPr>
        <p:grpSpPr bwMode="auto">
          <a:xfrm>
            <a:off x="6562725" y="4114800"/>
            <a:ext cx="2428875" cy="549275"/>
            <a:chOff x="4128" y="2544"/>
            <a:chExt cx="1530" cy="346"/>
          </a:xfrm>
        </p:grpSpPr>
        <p:sp>
          <p:nvSpPr>
            <p:cNvPr id="34829" name="Text Box 26"/>
            <p:cNvSpPr txBox="1">
              <a:spLocks noChangeArrowheads="1"/>
            </p:cNvSpPr>
            <p:nvPr/>
          </p:nvSpPr>
          <p:spPr bwMode="auto">
            <a:xfrm>
              <a:off x="4224" y="2640"/>
              <a:ext cx="1434" cy="2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2000" i="1">
                  <a:solidFill>
                    <a:schemeClr val="folHlink"/>
                  </a:solidFill>
                  <a:latin typeface="Times New Roman" pitchFamily="18" charset="0"/>
                </a:rPr>
                <a:t>Could be a Java list.</a:t>
              </a:r>
            </a:p>
          </p:txBody>
        </p:sp>
        <p:sp>
          <p:nvSpPr>
            <p:cNvPr id="34830" name="Line 27"/>
            <p:cNvSpPr>
              <a:spLocks noChangeShapeType="1"/>
            </p:cNvSpPr>
            <p:nvPr/>
          </p:nvSpPr>
          <p:spPr bwMode="auto">
            <a:xfrm>
              <a:off x="4128" y="2544"/>
              <a:ext cx="288" cy="144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574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20" grpId="0" autoUpdateAnimBg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A77B5C3-CD71-44A6-9DC0-A4691E05A2FD}" type="datetime5">
              <a:rPr lang="en-US" smtClean="0"/>
              <a:t>15-Oct-22</a:t>
            </a:fld>
            <a:endParaRPr lang="en-US" smtClean="0"/>
          </a:p>
        </p:txBody>
      </p:sp>
      <p:sp>
        <p:nvSpPr>
          <p:cNvPr id="3584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OO Design</a:t>
            </a:r>
          </a:p>
        </p:txBody>
      </p:sp>
      <p:sp>
        <p:nvSpPr>
          <p:cNvPr id="3584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123FBE1-A3AB-4C31-A344-794B154A9E77}" type="slidenum">
              <a:rPr lang="en-US" smtClean="0"/>
              <a:pPr/>
              <a:t>87</a:t>
            </a:fld>
            <a:endParaRPr lang="en-US" smtClean="0"/>
          </a:p>
        </p:txBody>
      </p:sp>
      <p:sp>
        <p:nvSpPr>
          <p:cNvPr id="358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sz="2800" smtClean="0"/>
              <a:t>Messages to multiobjects and an element [1]</a:t>
            </a:r>
            <a:endParaRPr kumimoji="1" lang="en-US" smtClean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828800" y="2590800"/>
            <a:ext cx="1143000" cy="838200"/>
            <a:chOff x="1152" y="1632"/>
            <a:chExt cx="720" cy="528"/>
          </a:xfrm>
        </p:grpSpPr>
        <p:sp>
          <p:nvSpPr>
            <p:cNvPr id="35868" name="Text Box 4"/>
            <p:cNvSpPr txBox="1">
              <a:spLocks noChangeArrowheads="1"/>
            </p:cNvSpPr>
            <p:nvPr/>
          </p:nvSpPr>
          <p:spPr bwMode="auto">
            <a:xfrm>
              <a:off x="1200" y="1632"/>
              <a:ext cx="568" cy="2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latin typeface="Times New Roman" pitchFamily="18" charset="0"/>
                </a:rPr>
                <a:t>msg1()</a:t>
              </a:r>
              <a:endParaRPr lang="en-US" sz="3200">
                <a:latin typeface="Times New Roman" pitchFamily="18" charset="0"/>
              </a:endParaRPr>
            </a:p>
          </p:txBody>
        </p:sp>
        <p:grpSp>
          <p:nvGrpSpPr>
            <p:cNvPr id="35869" name="Group 5"/>
            <p:cNvGrpSpPr>
              <a:grpSpLocks/>
            </p:cNvGrpSpPr>
            <p:nvPr/>
          </p:nvGrpSpPr>
          <p:grpSpPr bwMode="auto">
            <a:xfrm>
              <a:off x="1152" y="1728"/>
              <a:ext cx="720" cy="432"/>
              <a:chOff x="1152" y="1728"/>
              <a:chExt cx="720" cy="432"/>
            </a:xfrm>
          </p:grpSpPr>
          <p:sp>
            <p:nvSpPr>
              <p:cNvPr id="35870" name="Line 6"/>
              <p:cNvSpPr>
                <a:spLocks noChangeShapeType="1"/>
              </p:cNvSpPr>
              <p:nvPr/>
            </p:nvSpPr>
            <p:spPr bwMode="auto">
              <a:xfrm>
                <a:off x="1152" y="1824"/>
                <a:ext cx="0" cy="336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871" name="Line 7"/>
              <p:cNvSpPr>
                <a:spLocks noChangeShapeType="1"/>
              </p:cNvSpPr>
              <p:nvPr/>
            </p:nvSpPr>
            <p:spPr bwMode="auto">
              <a:xfrm>
                <a:off x="1872" y="1728"/>
                <a:ext cx="0" cy="144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2286000" y="3200400"/>
            <a:ext cx="3048000" cy="533400"/>
            <a:chOff x="1440" y="2016"/>
            <a:chExt cx="1920" cy="336"/>
          </a:xfrm>
        </p:grpSpPr>
        <p:sp>
          <p:nvSpPr>
            <p:cNvPr id="35865" name="Line 9"/>
            <p:cNvSpPr>
              <a:spLocks noChangeShapeType="1"/>
            </p:cNvSpPr>
            <p:nvPr/>
          </p:nvSpPr>
          <p:spPr bwMode="auto">
            <a:xfrm>
              <a:off x="1440" y="2352"/>
              <a:ext cx="192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6" name="Line 10"/>
            <p:cNvSpPr>
              <a:spLocks noChangeShapeType="1"/>
            </p:cNvSpPr>
            <p:nvPr/>
          </p:nvSpPr>
          <p:spPr bwMode="auto">
            <a:xfrm>
              <a:off x="2880" y="2160"/>
              <a:ext cx="192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7" name="Text Box 11"/>
            <p:cNvSpPr txBox="1">
              <a:spLocks noChangeArrowheads="1"/>
            </p:cNvSpPr>
            <p:nvPr/>
          </p:nvSpPr>
          <p:spPr bwMode="auto">
            <a:xfrm>
              <a:off x="1584" y="2016"/>
              <a:ext cx="1016" cy="2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latin typeface="Times New Roman" pitchFamily="18" charset="0"/>
                </a:rPr>
                <a:t>1: el:=create()</a:t>
              </a:r>
              <a:endParaRPr lang="en-US" sz="3200">
                <a:latin typeface="Times New Roman" pitchFamily="18" charset="0"/>
              </a:endParaRPr>
            </a:p>
          </p:txBody>
        </p:sp>
      </p:grp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3581400" y="1981200"/>
            <a:ext cx="3124200" cy="1143000"/>
            <a:chOff x="2256" y="1248"/>
            <a:chExt cx="1968" cy="720"/>
          </a:xfrm>
        </p:grpSpPr>
        <p:sp>
          <p:nvSpPr>
            <p:cNvPr id="35863" name="AutoShape 13"/>
            <p:cNvSpPr>
              <a:spLocks noChangeArrowheads="1"/>
            </p:cNvSpPr>
            <p:nvPr/>
          </p:nvSpPr>
          <p:spPr bwMode="auto">
            <a:xfrm flipV="1">
              <a:off x="2784" y="1248"/>
              <a:ext cx="1440" cy="432"/>
            </a:xfrm>
            <a:prstGeom prst="foldedCorner">
              <a:avLst>
                <a:gd name="adj" fmla="val 13972"/>
              </a:avLst>
            </a:prstGeom>
            <a:solidFill>
              <a:srgbClr val="DDDDDD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rot="10800000" wrap="none" anchor="ctr"/>
            <a:lstStyle/>
            <a:p>
              <a:pPr algn="ctr"/>
              <a:r>
                <a:rPr lang="en-US" sz="2000">
                  <a:solidFill>
                    <a:srgbClr val="890FF7"/>
                  </a:solidFill>
                  <a:latin typeface="Times New Roman" pitchFamily="18" charset="0"/>
                </a:rPr>
                <a:t>Message sent to an</a:t>
              </a:r>
            </a:p>
            <a:p>
              <a:pPr algn="ctr"/>
              <a:r>
                <a:rPr lang="en-US" sz="2000">
                  <a:solidFill>
                    <a:srgbClr val="890FF7"/>
                  </a:solidFill>
                  <a:latin typeface="Times New Roman" pitchFamily="18" charset="0"/>
                </a:rPr>
                <a:t>element.</a:t>
              </a:r>
              <a:endParaRPr lang="en-US" sz="3200">
                <a:solidFill>
                  <a:srgbClr val="DDDDDD"/>
                </a:solidFill>
                <a:latin typeface="Times New Roman" pitchFamily="18" charset="0"/>
              </a:endParaRPr>
            </a:p>
          </p:txBody>
        </p:sp>
        <p:sp>
          <p:nvSpPr>
            <p:cNvPr id="35864" name="Line 14"/>
            <p:cNvSpPr>
              <a:spLocks noChangeShapeType="1"/>
            </p:cNvSpPr>
            <p:nvPr/>
          </p:nvSpPr>
          <p:spPr bwMode="auto">
            <a:xfrm flipH="1">
              <a:off x="2256" y="1776"/>
              <a:ext cx="1200" cy="192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1295400" y="3352800"/>
            <a:ext cx="6646863" cy="2090738"/>
            <a:chOff x="816" y="2136"/>
            <a:chExt cx="4187" cy="1317"/>
          </a:xfrm>
        </p:grpSpPr>
        <p:sp>
          <p:nvSpPr>
            <p:cNvPr id="35858" name="Text Box 16"/>
            <p:cNvSpPr txBox="1">
              <a:spLocks noChangeArrowheads="1"/>
            </p:cNvSpPr>
            <p:nvPr/>
          </p:nvSpPr>
          <p:spPr bwMode="auto">
            <a:xfrm>
              <a:off x="816" y="2136"/>
              <a:ext cx="596" cy="389"/>
            </a:xfrm>
            <a:prstGeom prst="rect">
              <a:avLst/>
            </a:prstGeom>
            <a:noFill/>
            <a:ln w="38100" cap="sq">
              <a:solidFill>
                <a:srgbClr val="EFA717"/>
              </a:solidFill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3200" u="sng">
                  <a:solidFill>
                    <a:schemeClr val="hlink"/>
                  </a:solidFill>
                  <a:latin typeface="Times New Roman" pitchFamily="18" charset="0"/>
                </a:rPr>
                <a:t>:</a:t>
              </a:r>
              <a:r>
                <a:rPr lang="en-US" sz="2800" u="sng">
                  <a:solidFill>
                    <a:schemeClr val="hlink"/>
                  </a:solidFill>
                  <a:latin typeface="Times New Roman" pitchFamily="18" charset="0"/>
                </a:rPr>
                <a:t>Sale</a:t>
              </a:r>
              <a:endParaRPr lang="en-US" sz="3200">
                <a:solidFill>
                  <a:schemeClr val="hlink"/>
                </a:solidFill>
                <a:latin typeface="Times New Roman" pitchFamily="18" charset="0"/>
              </a:endParaRPr>
            </a:p>
          </p:txBody>
        </p:sp>
        <p:grpSp>
          <p:nvGrpSpPr>
            <p:cNvPr id="35859" name="Group 17"/>
            <p:cNvGrpSpPr>
              <a:grpSpLocks/>
            </p:cNvGrpSpPr>
            <p:nvPr/>
          </p:nvGrpSpPr>
          <p:grpSpPr bwMode="auto">
            <a:xfrm>
              <a:off x="3360" y="3024"/>
              <a:ext cx="1584" cy="429"/>
              <a:chOff x="3360" y="2116"/>
              <a:chExt cx="1584" cy="429"/>
            </a:xfrm>
          </p:grpSpPr>
          <p:sp>
            <p:nvSpPr>
              <p:cNvPr id="35861" name="Text Box 18"/>
              <p:cNvSpPr txBox="1">
                <a:spLocks noChangeArrowheads="1"/>
              </p:cNvSpPr>
              <p:nvPr/>
            </p:nvSpPr>
            <p:spPr bwMode="auto">
              <a:xfrm>
                <a:off x="3456" y="2116"/>
                <a:ext cx="1488" cy="383"/>
              </a:xfrm>
              <a:prstGeom prst="rect">
                <a:avLst/>
              </a:prstGeom>
              <a:noFill/>
              <a:ln w="28575" cap="sq">
                <a:solidFill>
                  <a:srgbClr val="EFA717"/>
                </a:solidFill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endParaRPr lang="en-US" sz="3200" u="sng">
                  <a:solidFill>
                    <a:schemeClr val="hlin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5862" name="Text Box 19"/>
              <p:cNvSpPr txBox="1">
                <a:spLocks noChangeArrowheads="1"/>
              </p:cNvSpPr>
              <p:nvPr/>
            </p:nvSpPr>
            <p:spPr bwMode="auto">
              <a:xfrm>
                <a:off x="3360" y="2194"/>
                <a:ext cx="1494" cy="351"/>
              </a:xfrm>
              <a:prstGeom prst="rect">
                <a:avLst/>
              </a:prstGeom>
              <a:solidFill>
                <a:srgbClr val="FFFFFF"/>
              </a:solidFill>
              <a:ln w="38100" cap="sq">
                <a:solidFill>
                  <a:srgbClr val="EFA717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r>
                  <a:rPr lang="en-US" sz="2800" u="sng">
                    <a:solidFill>
                      <a:schemeClr val="hlink"/>
                    </a:solidFill>
                    <a:latin typeface="Times New Roman" pitchFamily="18" charset="0"/>
                  </a:rPr>
                  <a:t>:SalesLineItem</a:t>
                </a:r>
                <a:endParaRPr lang="en-US" sz="3200" u="sng">
                  <a:solidFill>
                    <a:schemeClr val="hlink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35860" name="Text Box 20"/>
            <p:cNvSpPr txBox="1">
              <a:spLocks noChangeArrowheads="1"/>
            </p:cNvSpPr>
            <p:nvPr/>
          </p:nvSpPr>
          <p:spPr bwMode="auto">
            <a:xfrm>
              <a:off x="3360" y="2142"/>
              <a:ext cx="1643" cy="351"/>
            </a:xfrm>
            <a:prstGeom prst="rect">
              <a:avLst/>
            </a:prstGeom>
            <a:solidFill>
              <a:srgbClr val="FFFFFF"/>
            </a:solidFill>
            <a:ln w="38100" cap="sq">
              <a:solidFill>
                <a:srgbClr val="EFA717"/>
              </a:solidFill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2800" u="sng">
                  <a:solidFill>
                    <a:schemeClr val="hlink"/>
                  </a:solidFill>
                  <a:latin typeface="Times New Roman" pitchFamily="18" charset="0"/>
                </a:rPr>
                <a:t>sl:SalesLineItem</a:t>
              </a:r>
              <a:endParaRPr lang="en-US" sz="3200" u="sng">
                <a:solidFill>
                  <a:schemeClr val="hlink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8" name="Group 21"/>
          <p:cNvGrpSpPr>
            <a:grpSpLocks/>
          </p:cNvGrpSpPr>
          <p:nvPr/>
        </p:nvGrpSpPr>
        <p:grpSpPr bwMode="auto">
          <a:xfrm>
            <a:off x="1828800" y="4038600"/>
            <a:ext cx="3505200" cy="1143000"/>
            <a:chOff x="1152" y="2544"/>
            <a:chExt cx="2208" cy="720"/>
          </a:xfrm>
        </p:grpSpPr>
        <p:sp>
          <p:nvSpPr>
            <p:cNvPr id="35854" name="Line 22"/>
            <p:cNvSpPr>
              <a:spLocks noChangeShapeType="1"/>
            </p:cNvSpPr>
            <p:nvPr/>
          </p:nvSpPr>
          <p:spPr bwMode="auto">
            <a:xfrm>
              <a:off x="1152" y="2544"/>
              <a:ext cx="0" cy="72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5" name="Line 23"/>
            <p:cNvSpPr>
              <a:spLocks noChangeShapeType="1"/>
            </p:cNvSpPr>
            <p:nvPr/>
          </p:nvSpPr>
          <p:spPr bwMode="auto">
            <a:xfrm>
              <a:off x="1152" y="3264"/>
              <a:ext cx="220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6" name="Line 24"/>
            <p:cNvSpPr>
              <a:spLocks noChangeShapeType="1"/>
            </p:cNvSpPr>
            <p:nvPr/>
          </p:nvSpPr>
          <p:spPr bwMode="auto">
            <a:xfrm>
              <a:off x="2880" y="3024"/>
              <a:ext cx="192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7" name="Text Box 25"/>
            <p:cNvSpPr txBox="1">
              <a:spLocks noChangeArrowheads="1"/>
            </p:cNvSpPr>
            <p:nvPr/>
          </p:nvSpPr>
          <p:spPr bwMode="auto">
            <a:xfrm>
              <a:off x="1584" y="2880"/>
              <a:ext cx="1264" cy="2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latin typeface="Times New Roman" pitchFamily="18" charset="0"/>
                </a:rPr>
                <a:t>2: addElement(el)</a:t>
              </a:r>
              <a:endParaRPr lang="en-US" sz="3200">
                <a:latin typeface="Times New Roman" pitchFamily="18" charset="0"/>
              </a:endParaRPr>
            </a:p>
          </p:txBody>
        </p:sp>
      </p:grpSp>
      <p:grpSp>
        <p:nvGrpSpPr>
          <p:cNvPr id="9" name="Group 26"/>
          <p:cNvGrpSpPr>
            <a:grpSpLocks/>
          </p:cNvGrpSpPr>
          <p:nvPr/>
        </p:nvGrpSpPr>
        <p:grpSpPr bwMode="auto">
          <a:xfrm>
            <a:off x="1219200" y="5029200"/>
            <a:ext cx="2286000" cy="1219200"/>
            <a:chOff x="768" y="3168"/>
            <a:chExt cx="1440" cy="768"/>
          </a:xfrm>
        </p:grpSpPr>
        <p:sp>
          <p:nvSpPr>
            <p:cNvPr id="35852" name="AutoShape 27"/>
            <p:cNvSpPr>
              <a:spLocks noChangeArrowheads="1"/>
            </p:cNvSpPr>
            <p:nvPr/>
          </p:nvSpPr>
          <p:spPr bwMode="auto">
            <a:xfrm flipV="1">
              <a:off x="768" y="3504"/>
              <a:ext cx="1440" cy="432"/>
            </a:xfrm>
            <a:prstGeom prst="foldedCorner">
              <a:avLst>
                <a:gd name="adj" fmla="val 13972"/>
              </a:avLst>
            </a:prstGeom>
            <a:solidFill>
              <a:srgbClr val="DDDDDD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rot="10800000" wrap="none" anchor="ctr"/>
            <a:lstStyle/>
            <a:p>
              <a:pPr algn="ctr"/>
              <a:r>
                <a:rPr lang="en-US" sz="2000">
                  <a:solidFill>
                    <a:srgbClr val="890FF7"/>
                  </a:solidFill>
                  <a:latin typeface="Times New Roman" pitchFamily="18" charset="0"/>
                </a:rPr>
                <a:t>Message sent to a</a:t>
              </a:r>
            </a:p>
            <a:p>
              <a:pPr algn="ctr"/>
              <a:r>
                <a:rPr lang="en-US" sz="2000">
                  <a:solidFill>
                    <a:srgbClr val="890FF7"/>
                  </a:solidFill>
                  <a:latin typeface="Times New Roman" pitchFamily="18" charset="0"/>
                </a:rPr>
                <a:t>collection.</a:t>
              </a:r>
              <a:endParaRPr lang="en-US" sz="3200">
                <a:solidFill>
                  <a:srgbClr val="DDDDDD"/>
                </a:solidFill>
                <a:latin typeface="Times New Roman" pitchFamily="18" charset="0"/>
              </a:endParaRPr>
            </a:p>
          </p:txBody>
        </p:sp>
        <p:sp>
          <p:nvSpPr>
            <p:cNvPr id="35853" name="Line 28"/>
            <p:cNvSpPr>
              <a:spLocks noChangeShapeType="1"/>
            </p:cNvSpPr>
            <p:nvPr/>
          </p:nvSpPr>
          <p:spPr bwMode="auto">
            <a:xfrm flipH="1">
              <a:off x="1248" y="3168"/>
              <a:ext cx="720" cy="336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904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AFC6AE9-AC20-4F30-B0A2-764F59D4B9C9}" type="datetime5">
              <a:rPr lang="en-US" smtClean="0"/>
              <a:t>15-Oct-22</a:t>
            </a:fld>
            <a:endParaRPr lang="en-US" smtClean="0"/>
          </a:p>
        </p:txBody>
      </p:sp>
      <p:sp>
        <p:nvSpPr>
          <p:cNvPr id="36867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OO Design</a:t>
            </a:r>
          </a:p>
        </p:txBody>
      </p:sp>
      <p:sp>
        <p:nvSpPr>
          <p:cNvPr id="3686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7A9E58A-665D-4525-8C8D-69E4F17089AE}" type="slidenum">
              <a:rPr lang="en-US" smtClean="0"/>
              <a:pPr/>
              <a:t>88</a:t>
            </a:fld>
            <a:endParaRPr lang="en-US" smtClean="0"/>
          </a:p>
        </p:txBody>
      </p:sp>
      <p:sp>
        <p:nvSpPr>
          <p:cNvPr id="36869" name="Text Box 2"/>
          <p:cNvSpPr txBox="1">
            <a:spLocks noChangeArrowheads="1"/>
          </p:cNvSpPr>
          <p:nvPr/>
        </p:nvSpPr>
        <p:spPr bwMode="auto">
          <a:xfrm>
            <a:off x="6553200" y="5562600"/>
            <a:ext cx="2001838" cy="3667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>
                <a:latin typeface="Verdana" pitchFamily="34" charset="0"/>
              </a:rPr>
              <a:t>[Larman, 2002]</a:t>
            </a:r>
          </a:p>
        </p:txBody>
      </p:sp>
      <p:pic>
        <p:nvPicPr>
          <p:cNvPr id="36870" name="Picture 3" descr="fig15_1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600200"/>
            <a:ext cx="9144000" cy="3954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1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CDs: Messages to a Class</a:t>
            </a:r>
          </a:p>
        </p:txBody>
      </p:sp>
    </p:spTree>
    <p:extLst>
      <p:ext uri="{BB962C8B-B14F-4D97-AF65-F5344CB8AC3E}">
        <p14:creationId xmlns:p14="http://schemas.microsoft.com/office/powerpoint/2010/main" val="275299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D5552809-62F4-47A5-89FC-FAA9C6498FD0}" type="datetime5">
              <a:rPr lang="en-US" smtClean="0"/>
              <a:t>15-Oct-22</a:t>
            </a:fld>
            <a:endParaRPr lang="en-US" smtClean="0"/>
          </a:p>
        </p:txBody>
      </p:sp>
      <p:sp>
        <p:nvSpPr>
          <p:cNvPr id="3789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OO Design</a:t>
            </a:r>
          </a:p>
        </p:txBody>
      </p:sp>
      <p:sp>
        <p:nvSpPr>
          <p:cNvPr id="3789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09B97E7-C90F-46BC-B581-99E12BC6DDE5}" type="slidenum">
              <a:rPr lang="en-US" smtClean="0"/>
              <a:pPr/>
              <a:t>89</a:t>
            </a:fld>
            <a:endParaRPr lang="en-US" smtClean="0"/>
          </a:p>
        </p:txBody>
      </p:sp>
      <p:sp>
        <p:nvSpPr>
          <p:cNvPr id="378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smtClean="0"/>
              <a:t>Design Guidelines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885950"/>
            <a:ext cx="8178800" cy="781050"/>
          </a:xfrm>
        </p:spPr>
        <p:txBody>
          <a:bodyPr/>
          <a:lstStyle/>
          <a:p>
            <a:pPr marL="609600" indent="-609600" eaLnBrk="1" hangingPunct="1">
              <a:buClr>
                <a:schemeClr val="hlink"/>
              </a:buClr>
              <a:buSzPct val="95000"/>
              <a:buFont typeface="Wingdings" pitchFamily="2" charset="2"/>
              <a:buChar char="§"/>
            </a:pPr>
            <a:r>
              <a:rPr kumimoji="1" lang="en-US" sz="2400" smtClean="0"/>
              <a:t>OO system consists of </a:t>
            </a:r>
            <a:r>
              <a:rPr kumimoji="1" lang="en-US" sz="2400" i="1" smtClean="0">
                <a:solidFill>
                  <a:srgbClr val="990000"/>
                </a:solidFill>
              </a:rPr>
              <a:t>interacting objects.</a:t>
            </a:r>
          </a:p>
        </p:txBody>
      </p:sp>
      <p:sp>
        <p:nvSpPr>
          <p:cNvPr id="78852" name="Rectangle 4"/>
          <p:cNvSpPr>
            <a:spLocks noChangeArrowheads="1"/>
          </p:cNvSpPr>
          <p:nvPr/>
        </p:nvSpPr>
        <p:spPr bwMode="auto">
          <a:xfrm>
            <a:off x="381000" y="2903538"/>
            <a:ext cx="8178800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buClr>
                <a:schemeClr val="hlink"/>
              </a:buClr>
              <a:buSzPct val="95000"/>
              <a:buFont typeface="Wingdings" pitchFamily="2" charset="2"/>
              <a:buChar char="§"/>
            </a:pPr>
            <a:r>
              <a:rPr lang="en-US" sz="2400">
                <a:latin typeface="Times New Roman" pitchFamily="18" charset="0"/>
              </a:rPr>
              <a:t>How does one determine the </a:t>
            </a:r>
            <a:r>
              <a:rPr lang="en-US" sz="2400" i="1">
                <a:solidFill>
                  <a:srgbClr val="990000"/>
                </a:solidFill>
                <a:latin typeface="Times New Roman" pitchFamily="18" charset="0"/>
              </a:rPr>
              <a:t>assignment of responsibilities</a:t>
            </a:r>
            <a:r>
              <a:rPr lang="en-US" sz="2400">
                <a:latin typeface="Times New Roman" pitchFamily="18" charset="0"/>
              </a:rPr>
              <a:t> to various objects?</a:t>
            </a:r>
          </a:p>
        </p:txBody>
      </p:sp>
      <p:sp>
        <p:nvSpPr>
          <p:cNvPr id="78853" name="Rectangle 5"/>
          <p:cNvSpPr>
            <a:spLocks noChangeArrowheads="1"/>
          </p:cNvSpPr>
          <p:nvPr/>
        </p:nvSpPr>
        <p:spPr bwMode="auto">
          <a:xfrm>
            <a:off x="381000" y="4029075"/>
            <a:ext cx="8178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buClr>
                <a:schemeClr val="hlink"/>
              </a:buClr>
              <a:buSzPct val="95000"/>
              <a:buFont typeface="Wingdings" pitchFamily="2" charset="2"/>
              <a:buChar char="§"/>
            </a:pPr>
            <a:r>
              <a:rPr lang="en-US" sz="2400">
                <a:latin typeface="Times New Roman" pitchFamily="18" charset="0"/>
              </a:rPr>
              <a:t>There is </a:t>
            </a:r>
            <a:r>
              <a:rPr lang="en-US" sz="2400" i="1">
                <a:solidFill>
                  <a:srgbClr val="990000"/>
                </a:solidFill>
                <a:latin typeface="Times New Roman" pitchFamily="18" charset="0"/>
              </a:rPr>
              <a:t>no unique assignment</a:t>
            </a:r>
            <a:r>
              <a:rPr lang="en-US" sz="2400">
                <a:latin typeface="Times New Roman" pitchFamily="18" charset="0"/>
              </a:rPr>
              <a:t> and hence  “good” and “poor” designs, “beautiful” and “ugly” designs, “efficient” and “inefficient” designs.</a:t>
            </a:r>
          </a:p>
        </p:txBody>
      </p:sp>
      <p:sp>
        <p:nvSpPr>
          <p:cNvPr id="78854" name="Rectangle 6"/>
          <p:cNvSpPr>
            <a:spLocks noChangeArrowheads="1"/>
          </p:cNvSpPr>
          <p:nvPr/>
        </p:nvSpPr>
        <p:spPr bwMode="auto">
          <a:xfrm>
            <a:off x="381000" y="5334000"/>
            <a:ext cx="8178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buClr>
                <a:schemeClr val="hlink"/>
              </a:buClr>
              <a:buSzPct val="95000"/>
              <a:buFont typeface="Wingdings" pitchFamily="2" charset="2"/>
              <a:buChar char="§"/>
            </a:pPr>
            <a:r>
              <a:rPr lang="en-US" sz="2400">
                <a:latin typeface="Times New Roman" pitchFamily="18" charset="0"/>
              </a:rPr>
              <a:t>Design guidelines assist in the derivation of a good design.</a:t>
            </a:r>
          </a:p>
        </p:txBody>
      </p:sp>
    </p:spTree>
    <p:extLst>
      <p:ext uri="{BB962C8B-B14F-4D97-AF65-F5344CB8AC3E}">
        <p14:creationId xmlns:p14="http://schemas.microsoft.com/office/powerpoint/2010/main" val="1927790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1" grpId="0" build="p" autoUpdateAnimBg="0"/>
      <p:bldP spid="78852" grpId="0" autoUpdateAnimBg="0"/>
      <p:bldP spid="78853" grpId="0" autoUpdateAnimBg="0"/>
      <p:bldP spid="78854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Date Placeholder 1"/>
          <p:cNvSpPr>
            <a:spLocks noGrp="1"/>
          </p:cNvSpPr>
          <p:nvPr>
            <p:ph type="dt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FDE4A38-C919-4BFE-A76E-2527264063E8}" type="datetime5">
              <a:rPr lang="en-US" smtClean="0"/>
              <a:t>15-Oct-22</a:t>
            </a:fld>
            <a:endParaRPr lang="en-US"/>
          </a:p>
        </p:txBody>
      </p:sp>
      <p:sp>
        <p:nvSpPr>
          <p:cNvPr id="15363" name="Footer Placeholder 2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OOAD          </a:t>
            </a: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A5D300B-CF3F-4A81-B47C-B4CBA8EF2B6E}" type="slidenum">
              <a:rPr lang="en-US" altLang="en-US" sz="1400">
                <a:solidFill>
                  <a:schemeClr val="tx2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en-US" sz="1400">
              <a:solidFill>
                <a:schemeClr val="tx2"/>
              </a:solidFill>
            </a:endParaRPr>
          </a:p>
        </p:txBody>
      </p:sp>
      <p:sp>
        <p:nvSpPr>
          <p:cNvPr id="15365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74638"/>
            <a:ext cx="78486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Objectives</a:t>
            </a:r>
          </a:p>
        </p:txBody>
      </p:sp>
      <p:sp>
        <p:nvSpPr>
          <p:cNvPr id="56322" name="Text Box 2"/>
          <p:cNvSpPr txBox="1">
            <a:spLocks noChangeArrowheads="1"/>
          </p:cNvSpPr>
          <p:nvPr/>
        </p:nvSpPr>
        <p:spPr bwMode="auto">
          <a:xfrm>
            <a:off x="838200" y="2133600"/>
            <a:ext cx="7924800" cy="116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</a:pPr>
            <a:r>
              <a:rPr lang="en-US" altLang="en-US" sz="3200">
                <a:latin typeface="Arial" panose="020B0604020202020204" pitchFamily="34" charset="0"/>
              </a:rPr>
              <a:t>Create contracts for system operations.</a:t>
            </a:r>
          </a:p>
          <a:p>
            <a:pPr eaLnBrk="1" hangingPunct="1">
              <a:spcBef>
                <a:spcPct val="20000"/>
              </a:spcBef>
              <a:buClr>
                <a:srgbClr val="CCFF33"/>
              </a:buClr>
              <a:buSzPct val="70000"/>
              <a:buFont typeface="Wingdings" panose="05000000000000000000" pitchFamily="2" charset="2"/>
              <a:buNone/>
            </a:pPr>
            <a:endParaRPr lang="en-US" altLang="en-US" sz="32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02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6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8028DE0-4A47-40B2-859F-C59DDB574659}" type="slidenum">
              <a:rPr lang="en-US" smtClean="0"/>
              <a:pPr/>
              <a:t>90</a:t>
            </a:fld>
            <a:endParaRPr lang="en-US" smtClean="0"/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Sequence Diagrams</a:t>
            </a:r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017713"/>
            <a:ext cx="8269288" cy="4306887"/>
          </a:xfrm>
        </p:spPr>
        <p:txBody>
          <a:bodyPr/>
          <a:lstStyle/>
          <a:p>
            <a:r>
              <a:rPr lang="en-US" sz="2800" smtClean="0"/>
              <a:t>Correspond to one scenario within a Use Case</a:t>
            </a:r>
          </a:p>
          <a:p>
            <a:r>
              <a:rPr lang="en-US" sz="2800" smtClean="0"/>
              <a:t>Model a single operation within a System over time</a:t>
            </a:r>
          </a:p>
          <a:p>
            <a:r>
              <a:rPr lang="en-US" sz="2800" smtClean="0"/>
              <a:t>Identify the objects involved with each scenario</a:t>
            </a:r>
          </a:p>
          <a:p>
            <a:r>
              <a:rPr lang="en-US" sz="2800" smtClean="0"/>
              <a:t>Identify the passed messages and actions that occur during a scenario</a:t>
            </a:r>
          </a:p>
          <a:p>
            <a:r>
              <a:rPr lang="en-US" sz="2800" smtClean="0"/>
              <a:t>Identify the required response of each action</a:t>
            </a:r>
            <a:endParaRPr lang="en-US" sz="240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56789C7-D521-45A7-8EFB-2D96B5CD5244}" type="datetime5">
              <a:rPr lang="en-US" smtClean="0"/>
              <a:t>15-Oct-22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OO Design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2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A6592B67-F153-46B9-B84A-86FD707E828C}" type="datetime5">
              <a:rPr lang="en-US" smtClean="0"/>
              <a:t>15-Oct-22</a:t>
            </a:fld>
            <a:endParaRPr lang="en-US" smtClean="0"/>
          </a:p>
        </p:txBody>
      </p:sp>
      <p:sp>
        <p:nvSpPr>
          <p:cNvPr id="3993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OO Design</a:t>
            </a:r>
          </a:p>
        </p:txBody>
      </p:sp>
      <p:sp>
        <p:nvSpPr>
          <p:cNvPr id="3994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AFB669B-4E8A-4FD5-AF61-875294ECF745}" type="slidenum">
              <a:rPr lang="en-US" smtClean="0"/>
              <a:pPr/>
              <a:t>91</a:t>
            </a:fld>
            <a:endParaRPr lang="en-US" smtClean="0"/>
          </a:p>
        </p:txBody>
      </p:sp>
      <p:sp>
        <p:nvSpPr>
          <p:cNvPr id="399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/>
              <a:t>Notes: Collaboration Diagrams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2017713"/>
            <a:ext cx="8574088" cy="4230687"/>
          </a:xfrm>
        </p:spPr>
        <p:txBody>
          <a:bodyPr/>
          <a:lstStyle/>
          <a:p>
            <a:pPr eaLnBrk="1" hangingPunct="1"/>
            <a:r>
              <a:rPr lang="en-CA" sz="2200" smtClean="0">
                <a:cs typeface="Times New Roman" pitchFamily="18" charset="0"/>
              </a:rPr>
              <a:t>It is legal to use a collaboration diagram for each system event message.</a:t>
            </a:r>
          </a:p>
          <a:p>
            <a:pPr eaLnBrk="1" hangingPunct="1"/>
            <a:r>
              <a:rPr lang="en-CA" sz="2200" smtClean="0">
                <a:cs typeface="Times New Roman" pitchFamily="18" charset="0"/>
              </a:rPr>
              <a:t>Each message between objects is represented with a message expression and small arrow indicating the direction. Many messages may flow along this link. A sequence number may be added to show the sequential order of messages, for example: 1:msg2()</a:t>
            </a:r>
          </a:p>
          <a:p>
            <a:pPr eaLnBrk="1" hangingPunct="1"/>
            <a:r>
              <a:rPr lang="en-CA" sz="2200" smtClean="0">
                <a:cs typeface="Times New Roman" pitchFamily="18" charset="0"/>
              </a:rPr>
              <a:t>The order and nesting of subsequent messages is shown with a legal numbering scheme. Nesting is denoted by pre-pending the incoming message number to the outgoing message number. For example: Message 1. and the nested message 1.1</a:t>
            </a:r>
          </a:p>
          <a:p>
            <a:pPr eaLnBrk="1" hangingPunct="1"/>
            <a:endParaRPr lang="en-US" sz="2200" smtClean="0"/>
          </a:p>
        </p:txBody>
      </p:sp>
    </p:spTree>
    <p:extLst>
      <p:ext uri="{BB962C8B-B14F-4D97-AF65-F5344CB8AC3E}">
        <p14:creationId xmlns:p14="http://schemas.microsoft.com/office/powerpoint/2010/main" val="411638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9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7302500" cy="722313"/>
          </a:xfrm>
        </p:spPr>
        <p:txBody>
          <a:bodyPr>
            <a:normAutofit/>
          </a:bodyPr>
          <a:lstStyle/>
          <a:p>
            <a:r>
              <a:rPr lang="en-US" altLang="en-US" dirty="0"/>
              <a:t>Communication </a:t>
            </a:r>
            <a:r>
              <a:rPr lang="en-US" altLang="en-US" dirty="0" smtClean="0"/>
              <a:t>Diagram</a:t>
            </a:r>
            <a:endParaRPr lang="en-US" altLang="en-US" dirty="0"/>
          </a:p>
        </p:txBody>
      </p:sp>
      <p:pic>
        <p:nvPicPr>
          <p:cNvPr id="30724" name="Picture 4" descr="communication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36595"/>
            <a:ext cx="7705725" cy="477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525B1-6DB0-4F07-956D-004E822191C1}" type="datetime5">
              <a:rPr lang="en-US" smtClean="0"/>
              <a:t>15-Oct-22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Object Design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BB214-C2FE-44B6-9D89-7B54591DDF14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28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317500" y="52388"/>
            <a:ext cx="7302500" cy="1431925"/>
          </a:xfrm>
        </p:spPr>
        <p:txBody>
          <a:bodyPr>
            <a:normAutofit/>
          </a:bodyPr>
          <a:lstStyle/>
          <a:p>
            <a:r>
              <a:rPr lang="en-US" altLang="en-US" dirty="0"/>
              <a:t>Sequence </a:t>
            </a:r>
            <a:r>
              <a:rPr lang="en-US" altLang="en-US" dirty="0" smtClean="0"/>
              <a:t>Diagram</a:t>
            </a:r>
            <a:endParaRPr lang="en-US" altLang="en-US" dirty="0"/>
          </a:p>
        </p:txBody>
      </p:sp>
      <p:pic>
        <p:nvPicPr>
          <p:cNvPr id="32772" name="Picture 4" descr="sequenceDiagramEnrollInSemin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57400"/>
            <a:ext cx="8348663" cy="374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D2578-8541-4B29-B23F-1CA7BD783A82}" type="datetime5">
              <a:rPr lang="en-US" smtClean="0"/>
              <a:t>15-Oct-22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Object Design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BB214-C2FE-44B6-9D89-7B54591DDF14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84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985" y="623665"/>
            <a:ext cx="7306235" cy="995635"/>
          </a:xfrm>
          <a:prstGeom prst="rect">
            <a:avLst/>
          </a:prstGeom>
        </p:spPr>
        <p:txBody>
          <a:bodyPr vert="horz" wrap="square" lIns="0" tIns="10646" rIns="0" bIns="0" rtlCol="0" anchor="ctr">
            <a:spAutoFit/>
          </a:bodyPr>
          <a:lstStyle/>
          <a:p>
            <a:pPr marL="11206" marR="4483" indent="1071339">
              <a:spcBef>
                <a:spcPts val="84"/>
              </a:spcBef>
            </a:pPr>
            <a:r>
              <a:rPr sz="3200" spc="-224" dirty="0"/>
              <a:t>Sequence </a:t>
            </a:r>
            <a:r>
              <a:rPr sz="3200" spc="-176" dirty="0"/>
              <a:t>diagram </a:t>
            </a:r>
            <a:r>
              <a:rPr sz="3200" spc="-282" dirty="0"/>
              <a:t>exercise:  </a:t>
            </a:r>
            <a:r>
              <a:rPr sz="3200" spc="-243" dirty="0"/>
              <a:t>Poker </a:t>
            </a:r>
            <a:r>
              <a:rPr sz="3200" spc="-185" dirty="0"/>
              <a:t>use </a:t>
            </a:r>
            <a:r>
              <a:rPr sz="3200" spc="-251" dirty="0"/>
              <a:t>case, </a:t>
            </a:r>
            <a:r>
              <a:rPr sz="3200" i="1" spc="-282" dirty="0">
                <a:latin typeface="Trebuchet MS"/>
                <a:cs typeface="Trebuchet MS"/>
              </a:rPr>
              <a:t>Start </a:t>
            </a:r>
            <a:r>
              <a:rPr sz="3200" i="1" spc="-124" dirty="0">
                <a:latin typeface="Trebuchet MS"/>
                <a:cs typeface="Trebuchet MS"/>
              </a:rPr>
              <a:t>New </a:t>
            </a:r>
            <a:r>
              <a:rPr sz="3200" i="1" spc="-172" dirty="0">
                <a:latin typeface="Trebuchet MS"/>
                <a:cs typeface="Trebuchet MS"/>
              </a:rPr>
              <a:t>Game</a:t>
            </a:r>
            <a:r>
              <a:rPr sz="3200" i="1" spc="-547" dirty="0">
                <a:latin typeface="Trebuchet MS"/>
                <a:cs typeface="Trebuchet MS"/>
              </a:rPr>
              <a:t> </a:t>
            </a:r>
            <a:r>
              <a:rPr sz="3200" i="1" spc="-180" dirty="0">
                <a:latin typeface="Trebuchet MS"/>
                <a:cs typeface="Trebuchet MS"/>
              </a:rPr>
              <a:t>Round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0636" y="1827007"/>
            <a:ext cx="7097806" cy="437654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330591">
              <a:spcBef>
                <a:spcPts val="88"/>
              </a:spcBef>
              <a:tabLst>
                <a:tab pos="1841785" algn="l"/>
              </a:tabLst>
            </a:pPr>
            <a:r>
              <a:rPr sz="2118" spc="-159" dirty="0">
                <a:latin typeface="Arial"/>
                <a:cs typeface="Arial"/>
              </a:rPr>
              <a:t>The </a:t>
            </a:r>
            <a:r>
              <a:rPr sz="2118" spc="-97" dirty="0">
                <a:latin typeface="Arial"/>
                <a:cs typeface="Arial"/>
              </a:rPr>
              <a:t>scenario </a:t>
            </a:r>
            <a:r>
              <a:rPr sz="2118" spc="-110" dirty="0">
                <a:latin typeface="Arial"/>
                <a:cs typeface="Arial"/>
              </a:rPr>
              <a:t>begins </a:t>
            </a:r>
            <a:r>
              <a:rPr sz="2118" spc="-71" dirty="0">
                <a:latin typeface="Arial"/>
                <a:cs typeface="Arial"/>
              </a:rPr>
              <a:t>when </a:t>
            </a:r>
            <a:r>
              <a:rPr sz="2118" spc="-26" dirty="0">
                <a:latin typeface="Arial"/>
                <a:cs typeface="Arial"/>
              </a:rPr>
              <a:t>the </a:t>
            </a:r>
            <a:r>
              <a:rPr sz="2118" spc="-79" dirty="0">
                <a:latin typeface="Arial"/>
                <a:cs typeface="Arial"/>
              </a:rPr>
              <a:t>player </a:t>
            </a:r>
            <a:r>
              <a:rPr sz="2118" spc="-137" dirty="0">
                <a:latin typeface="Arial"/>
                <a:cs typeface="Arial"/>
              </a:rPr>
              <a:t>chooses </a:t>
            </a:r>
            <a:r>
              <a:rPr sz="2118" spc="18" dirty="0">
                <a:latin typeface="Arial"/>
                <a:cs typeface="Arial"/>
              </a:rPr>
              <a:t>to </a:t>
            </a:r>
            <a:r>
              <a:rPr sz="2118" spc="-35" dirty="0">
                <a:latin typeface="Arial"/>
                <a:cs typeface="Arial"/>
              </a:rPr>
              <a:t>start </a:t>
            </a:r>
            <a:r>
              <a:rPr sz="2118" spc="-168" dirty="0">
                <a:latin typeface="Arial"/>
                <a:cs typeface="Arial"/>
              </a:rPr>
              <a:t>a </a:t>
            </a:r>
            <a:r>
              <a:rPr sz="2118" spc="-75" dirty="0">
                <a:latin typeface="Arial"/>
                <a:cs typeface="Arial"/>
              </a:rPr>
              <a:t>new  </a:t>
            </a:r>
            <a:r>
              <a:rPr sz="2118" spc="-57" dirty="0">
                <a:latin typeface="Arial"/>
                <a:cs typeface="Arial"/>
              </a:rPr>
              <a:t>round </a:t>
            </a:r>
            <a:r>
              <a:rPr sz="2118" spc="-26" dirty="0">
                <a:latin typeface="Arial"/>
                <a:cs typeface="Arial"/>
              </a:rPr>
              <a:t>in</a:t>
            </a:r>
            <a:r>
              <a:rPr sz="2118" spc="-163" dirty="0">
                <a:latin typeface="Arial"/>
                <a:cs typeface="Arial"/>
              </a:rPr>
              <a:t> </a:t>
            </a:r>
            <a:r>
              <a:rPr sz="2118" spc="-26" dirty="0">
                <a:latin typeface="Arial"/>
                <a:cs typeface="Arial"/>
              </a:rPr>
              <a:t>the</a:t>
            </a:r>
            <a:r>
              <a:rPr sz="2118" spc="-106" dirty="0">
                <a:latin typeface="Arial"/>
                <a:cs typeface="Arial"/>
              </a:rPr>
              <a:t> </a:t>
            </a:r>
            <a:r>
              <a:rPr sz="2118" spc="-97" dirty="0">
                <a:latin typeface="Arial"/>
                <a:cs typeface="Arial"/>
              </a:rPr>
              <a:t>UI.	</a:t>
            </a:r>
            <a:r>
              <a:rPr sz="2118" spc="-159" dirty="0">
                <a:latin typeface="Arial"/>
                <a:cs typeface="Arial"/>
              </a:rPr>
              <a:t>The </a:t>
            </a:r>
            <a:r>
              <a:rPr sz="2118" spc="-119" dirty="0">
                <a:latin typeface="Arial"/>
                <a:cs typeface="Arial"/>
              </a:rPr>
              <a:t>UI </a:t>
            </a:r>
            <a:r>
              <a:rPr sz="2118" spc="-190" dirty="0">
                <a:latin typeface="Arial"/>
                <a:cs typeface="Arial"/>
              </a:rPr>
              <a:t>asks </a:t>
            </a:r>
            <a:r>
              <a:rPr sz="2118" spc="-40" dirty="0">
                <a:latin typeface="Arial"/>
                <a:cs typeface="Arial"/>
              </a:rPr>
              <a:t>whether </a:t>
            </a:r>
            <a:r>
              <a:rPr sz="2118" spc="-128" dirty="0">
                <a:latin typeface="Arial"/>
                <a:cs typeface="Arial"/>
              </a:rPr>
              <a:t>any </a:t>
            </a:r>
            <a:r>
              <a:rPr sz="2118" spc="-75" dirty="0">
                <a:latin typeface="Arial"/>
                <a:cs typeface="Arial"/>
              </a:rPr>
              <a:t>new </a:t>
            </a:r>
            <a:r>
              <a:rPr sz="2118" spc="-106" dirty="0">
                <a:latin typeface="Arial"/>
                <a:cs typeface="Arial"/>
              </a:rPr>
              <a:t>players </a:t>
            </a:r>
            <a:r>
              <a:rPr sz="2118" spc="-44" dirty="0">
                <a:latin typeface="Arial"/>
                <a:cs typeface="Arial"/>
              </a:rPr>
              <a:t>want </a:t>
            </a:r>
            <a:r>
              <a:rPr sz="2118" spc="18" dirty="0">
                <a:latin typeface="Arial"/>
                <a:cs typeface="Arial"/>
              </a:rPr>
              <a:t>to  </a:t>
            </a:r>
            <a:r>
              <a:rPr sz="2118" spc="-22" dirty="0">
                <a:latin typeface="Arial"/>
                <a:cs typeface="Arial"/>
              </a:rPr>
              <a:t>join</a:t>
            </a:r>
            <a:r>
              <a:rPr sz="2118" spc="-115" dirty="0">
                <a:latin typeface="Arial"/>
                <a:cs typeface="Arial"/>
              </a:rPr>
              <a:t> </a:t>
            </a:r>
            <a:r>
              <a:rPr sz="2118" spc="-26" dirty="0">
                <a:latin typeface="Arial"/>
                <a:cs typeface="Arial"/>
              </a:rPr>
              <a:t>the</a:t>
            </a:r>
            <a:r>
              <a:rPr sz="2118" spc="-106" dirty="0">
                <a:latin typeface="Arial"/>
                <a:cs typeface="Arial"/>
              </a:rPr>
              <a:t> </a:t>
            </a:r>
            <a:r>
              <a:rPr sz="2118" spc="-53" dirty="0">
                <a:latin typeface="Arial"/>
                <a:cs typeface="Arial"/>
              </a:rPr>
              <a:t>round;</a:t>
            </a:r>
            <a:r>
              <a:rPr sz="2118" spc="-119" dirty="0">
                <a:latin typeface="Arial"/>
                <a:cs typeface="Arial"/>
              </a:rPr>
              <a:t> </a:t>
            </a:r>
            <a:r>
              <a:rPr sz="2118" spc="35" dirty="0">
                <a:latin typeface="Arial"/>
                <a:cs typeface="Arial"/>
              </a:rPr>
              <a:t>if</a:t>
            </a:r>
            <a:r>
              <a:rPr sz="2118" spc="-110" dirty="0">
                <a:latin typeface="Arial"/>
                <a:cs typeface="Arial"/>
              </a:rPr>
              <a:t> </a:t>
            </a:r>
            <a:r>
              <a:rPr sz="2118" spc="-137" dirty="0">
                <a:latin typeface="Arial"/>
                <a:cs typeface="Arial"/>
              </a:rPr>
              <a:t>so,</a:t>
            </a:r>
            <a:r>
              <a:rPr sz="2118" spc="-101" dirty="0">
                <a:latin typeface="Arial"/>
                <a:cs typeface="Arial"/>
              </a:rPr>
              <a:t> </a:t>
            </a:r>
            <a:r>
              <a:rPr sz="2118" spc="-26" dirty="0">
                <a:latin typeface="Arial"/>
                <a:cs typeface="Arial"/>
              </a:rPr>
              <a:t>the</a:t>
            </a:r>
            <a:r>
              <a:rPr sz="2118" spc="-115" dirty="0">
                <a:latin typeface="Arial"/>
                <a:cs typeface="Arial"/>
              </a:rPr>
              <a:t> </a:t>
            </a:r>
            <a:r>
              <a:rPr sz="2118" spc="-75" dirty="0">
                <a:latin typeface="Arial"/>
                <a:cs typeface="Arial"/>
              </a:rPr>
              <a:t>new</a:t>
            </a:r>
            <a:r>
              <a:rPr sz="2118" spc="-115" dirty="0">
                <a:latin typeface="Arial"/>
                <a:cs typeface="Arial"/>
              </a:rPr>
              <a:t> </a:t>
            </a:r>
            <a:r>
              <a:rPr sz="2118" spc="-106" dirty="0">
                <a:latin typeface="Arial"/>
                <a:cs typeface="Arial"/>
              </a:rPr>
              <a:t>players</a:t>
            </a:r>
            <a:r>
              <a:rPr sz="2118" spc="-124" dirty="0">
                <a:latin typeface="Arial"/>
                <a:cs typeface="Arial"/>
              </a:rPr>
              <a:t> </a:t>
            </a:r>
            <a:r>
              <a:rPr sz="2118" spc="-97" dirty="0">
                <a:latin typeface="Arial"/>
                <a:cs typeface="Arial"/>
              </a:rPr>
              <a:t>are</a:t>
            </a:r>
            <a:r>
              <a:rPr sz="2118" spc="-119" dirty="0">
                <a:latin typeface="Arial"/>
                <a:cs typeface="Arial"/>
              </a:rPr>
              <a:t> </a:t>
            </a:r>
            <a:r>
              <a:rPr sz="2118" spc="-101" dirty="0">
                <a:latin typeface="Arial"/>
                <a:cs typeface="Arial"/>
              </a:rPr>
              <a:t>added </a:t>
            </a:r>
            <a:r>
              <a:rPr sz="2118" spc="-110" dirty="0">
                <a:latin typeface="Arial"/>
                <a:cs typeface="Arial"/>
              </a:rPr>
              <a:t>using</a:t>
            </a:r>
            <a:r>
              <a:rPr sz="2118" spc="-115" dirty="0">
                <a:latin typeface="Arial"/>
                <a:cs typeface="Arial"/>
              </a:rPr>
              <a:t> </a:t>
            </a:r>
            <a:r>
              <a:rPr sz="2118" spc="-26" dirty="0">
                <a:latin typeface="Arial"/>
                <a:cs typeface="Arial"/>
              </a:rPr>
              <a:t>the</a:t>
            </a:r>
            <a:r>
              <a:rPr sz="2118" spc="-115" dirty="0">
                <a:latin typeface="Arial"/>
                <a:cs typeface="Arial"/>
              </a:rPr>
              <a:t> </a:t>
            </a:r>
            <a:r>
              <a:rPr sz="2118" spc="-97" dirty="0">
                <a:latin typeface="Arial"/>
                <a:cs typeface="Arial"/>
              </a:rPr>
              <a:t>UI.</a:t>
            </a:r>
            <a:endParaRPr sz="2118" dirty="0">
              <a:latin typeface="Arial"/>
              <a:cs typeface="Arial"/>
            </a:endParaRPr>
          </a:p>
          <a:p>
            <a:pPr marL="11206" marR="4483">
              <a:spcBef>
                <a:spcPts val="507"/>
              </a:spcBef>
              <a:tabLst>
                <a:tab pos="1086468" algn="l"/>
                <a:tab pos="1855793" algn="l"/>
              </a:tabLst>
            </a:pPr>
            <a:r>
              <a:rPr sz="2118" spc="-53" dirty="0">
                <a:latin typeface="Arial"/>
                <a:cs typeface="Arial"/>
              </a:rPr>
              <a:t>All </a:t>
            </a:r>
            <a:r>
              <a:rPr sz="2118" spc="-84" dirty="0">
                <a:latin typeface="Arial"/>
                <a:cs typeface="Arial"/>
              </a:rPr>
              <a:t>players' </a:t>
            </a:r>
            <a:r>
              <a:rPr sz="2118" spc="-124" dirty="0">
                <a:latin typeface="Arial"/>
                <a:cs typeface="Arial"/>
              </a:rPr>
              <a:t>hands </a:t>
            </a:r>
            <a:r>
              <a:rPr sz="2118" spc="-97" dirty="0">
                <a:latin typeface="Arial"/>
                <a:cs typeface="Arial"/>
              </a:rPr>
              <a:t>are </a:t>
            </a:r>
            <a:r>
              <a:rPr sz="2118" spc="-49" dirty="0">
                <a:latin typeface="Arial"/>
                <a:cs typeface="Arial"/>
              </a:rPr>
              <a:t>emptied </a:t>
            </a:r>
            <a:r>
              <a:rPr sz="2118" spc="-13" dirty="0">
                <a:latin typeface="Arial"/>
                <a:cs typeface="Arial"/>
              </a:rPr>
              <a:t>into </a:t>
            </a:r>
            <a:r>
              <a:rPr sz="2118" spc="-26" dirty="0">
                <a:latin typeface="Arial"/>
                <a:cs typeface="Arial"/>
              </a:rPr>
              <a:t>the </a:t>
            </a:r>
            <a:r>
              <a:rPr sz="2118" spc="-101" dirty="0">
                <a:latin typeface="Arial"/>
                <a:cs typeface="Arial"/>
              </a:rPr>
              <a:t>deck, </a:t>
            </a:r>
            <a:r>
              <a:rPr sz="2118" spc="-62" dirty="0">
                <a:latin typeface="Arial"/>
                <a:cs typeface="Arial"/>
              </a:rPr>
              <a:t>which </a:t>
            </a:r>
            <a:r>
              <a:rPr sz="2118" spc="-110" dirty="0">
                <a:latin typeface="Arial"/>
                <a:cs typeface="Arial"/>
              </a:rPr>
              <a:t>is </a:t>
            </a:r>
            <a:r>
              <a:rPr sz="2118" spc="-35" dirty="0">
                <a:latin typeface="Arial"/>
                <a:cs typeface="Arial"/>
              </a:rPr>
              <a:t>then  </a:t>
            </a:r>
            <a:r>
              <a:rPr sz="2118" spc="-57" dirty="0">
                <a:latin typeface="Arial"/>
                <a:cs typeface="Arial"/>
              </a:rPr>
              <a:t>shuffled.	</a:t>
            </a:r>
            <a:r>
              <a:rPr sz="2118" spc="-159" dirty="0">
                <a:latin typeface="Arial"/>
                <a:cs typeface="Arial"/>
              </a:rPr>
              <a:t>The</a:t>
            </a:r>
            <a:r>
              <a:rPr sz="2118" spc="-97" dirty="0">
                <a:latin typeface="Arial"/>
                <a:cs typeface="Arial"/>
              </a:rPr>
              <a:t> </a:t>
            </a:r>
            <a:r>
              <a:rPr sz="2118" spc="-79" dirty="0">
                <a:latin typeface="Arial"/>
                <a:cs typeface="Arial"/>
              </a:rPr>
              <a:t>player</a:t>
            </a:r>
            <a:r>
              <a:rPr sz="2118" spc="-119" dirty="0">
                <a:latin typeface="Arial"/>
                <a:cs typeface="Arial"/>
              </a:rPr>
              <a:t> </a:t>
            </a:r>
            <a:r>
              <a:rPr sz="2118" spc="9" dirty="0">
                <a:latin typeface="Arial"/>
                <a:cs typeface="Arial"/>
              </a:rPr>
              <a:t>left</a:t>
            </a:r>
            <a:r>
              <a:rPr sz="2118" spc="-115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of</a:t>
            </a:r>
            <a:r>
              <a:rPr sz="2118" spc="-115" dirty="0">
                <a:latin typeface="Arial"/>
                <a:cs typeface="Arial"/>
              </a:rPr>
              <a:t> </a:t>
            </a:r>
            <a:r>
              <a:rPr sz="2118" spc="-26" dirty="0">
                <a:latin typeface="Arial"/>
                <a:cs typeface="Arial"/>
              </a:rPr>
              <a:t>the</a:t>
            </a:r>
            <a:r>
              <a:rPr sz="2118" spc="-110" dirty="0">
                <a:latin typeface="Arial"/>
                <a:cs typeface="Arial"/>
              </a:rPr>
              <a:t> </a:t>
            </a:r>
            <a:r>
              <a:rPr sz="2118" spc="-71" dirty="0">
                <a:latin typeface="Arial"/>
                <a:cs typeface="Arial"/>
              </a:rPr>
              <a:t>dealer</a:t>
            </a:r>
            <a:r>
              <a:rPr sz="2118" spc="-110" dirty="0">
                <a:latin typeface="Arial"/>
                <a:cs typeface="Arial"/>
              </a:rPr>
              <a:t> </a:t>
            </a:r>
            <a:r>
              <a:rPr sz="2118" spc="-97" dirty="0">
                <a:latin typeface="Arial"/>
                <a:cs typeface="Arial"/>
              </a:rPr>
              <a:t>supplies</a:t>
            </a:r>
            <a:r>
              <a:rPr sz="2118" spc="-115" dirty="0">
                <a:latin typeface="Arial"/>
                <a:cs typeface="Arial"/>
              </a:rPr>
              <a:t> </a:t>
            </a:r>
            <a:r>
              <a:rPr sz="2118" spc="-110" dirty="0">
                <a:latin typeface="Arial"/>
                <a:cs typeface="Arial"/>
              </a:rPr>
              <a:t>an</a:t>
            </a:r>
            <a:r>
              <a:rPr sz="2118" spc="-115" dirty="0">
                <a:latin typeface="Arial"/>
                <a:cs typeface="Arial"/>
              </a:rPr>
              <a:t> </a:t>
            </a:r>
            <a:r>
              <a:rPr sz="2118" spc="-71" dirty="0">
                <a:latin typeface="Arial"/>
                <a:cs typeface="Arial"/>
              </a:rPr>
              <a:t>ante</a:t>
            </a:r>
            <a:r>
              <a:rPr sz="2118" spc="-119" dirty="0">
                <a:latin typeface="Arial"/>
                <a:cs typeface="Arial"/>
              </a:rPr>
              <a:t> </a:t>
            </a:r>
            <a:r>
              <a:rPr sz="2118" spc="-31" dirty="0">
                <a:latin typeface="Arial"/>
                <a:cs typeface="Arial"/>
              </a:rPr>
              <a:t>bet</a:t>
            </a:r>
            <a:r>
              <a:rPr sz="2118" spc="-115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of</a:t>
            </a:r>
            <a:r>
              <a:rPr sz="2118" spc="-115" dirty="0">
                <a:latin typeface="Arial"/>
                <a:cs typeface="Arial"/>
              </a:rPr>
              <a:t> </a:t>
            </a:r>
            <a:r>
              <a:rPr sz="2118" spc="-26" dirty="0">
                <a:latin typeface="Arial"/>
                <a:cs typeface="Arial"/>
              </a:rPr>
              <a:t>the  </a:t>
            </a:r>
            <a:r>
              <a:rPr sz="2118" spc="-53" dirty="0">
                <a:latin typeface="Arial"/>
                <a:cs typeface="Arial"/>
              </a:rPr>
              <a:t>proper</a:t>
            </a:r>
            <a:r>
              <a:rPr sz="2118" spc="13" dirty="0">
                <a:latin typeface="Arial"/>
                <a:cs typeface="Arial"/>
              </a:rPr>
              <a:t> </a:t>
            </a:r>
            <a:r>
              <a:rPr sz="2118" spc="-57" dirty="0">
                <a:latin typeface="Arial"/>
                <a:cs typeface="Arial"/>
              </a:rPr>
              <a:t>amount.	</a:t>
            </a:r>
            <a:r>
              <a:rPr sz="2118" spc="-84" dirty="0">
                <a:latin typeface="Arial"/>
                <a:cs typeface="Arial"/>
              </a:rPr>
              <a:t>Next </a:t>
            </a:r>
            <a:r>
              <a:rPr sz="2118" spc="-128" dirty="0">
                <a:latin typeface="Arial"/>
                <a:cs typeface="Arial"/>
              </a:rPr>
              <a:t>each </a:t>
            </a:r>
            <a:r>
              <a:rPr sz="2118" spc="-79" dirty="0">
                <a:latin typeface="Arial"/>
                <a:cs typeface="Arial"/>
              </a:rPr>
              <a:t>player </a:t>
            </a:r>
            <a:r>
              <a:rPr sz="2118" spc="-110" dirty="0">
                <a:latin typeface="Arial"/>
                <a:cs typeface="Arial"/>
              </a:rPr>
              <a:t>is </a:t>
            </a:r>
            <a:r>
              <a:rPr sz="2118" spc="-44" dirty="0">
                <a:latin typeface="Arial"/>
                <a:cs typeface="Arial"/>
              </a:rPr>
              <a:t>dealt </a:t>
            </a:r>
            <a:r>
              <a:rPr sz="2118" spc="-168" dirty="0">
                <a:latin typeface="Arial"/>
                <a:cs typeface="Arial"/>
              </a:rPr>
              <a:t>a </a:t>
            </a:r>
            <a:r>
              <a:rPr sz="2118" spc="-93" dirty="0">
                <a:latin typeface="Arial"/>
                <a:cs typeface="Arial"/>
              </a:rPr>
              <a:t>hand </a:t>
            </a:r>
            <a:r>
              <a:rPr sz="2118" spc="-9" dirty="0">
                <a:latin typeface="Arial"/>
                <a:cs typeface="Arial"/>
              </a:rPr>
              <a:t>of </a:t>
            </a:r>
            <a:r>
              <a:rPr sz="2118" spc="4" dirty="0">
                <a:latin typeface="Arial"/>
                <a:cs typeface="Arial"/>
              </a:rPr>
              <a:t>two </a:t>
            </a:r>
            <a:r>
              <a:rPr sz="2118" spc="-132" dirty="0">
                <a:latin typeface="Arial"/>
                <a:cs typeface="Arial"/>
              </a:rPr>
              <a:t>cards  </a:t>
            </a:r>
            <a:r>
              <a:rPr sz="2118" spc="-22" dirty="0">
                <a:latin typeface="Arial"/>
                <a:cs typeface="Arial"/>
              </a:rPr>
              <a:t>from </a:t>
            </a:r>
            <a:r>
              <a:rPr sz="2118" spc="-26" dirty="0">
                <a:latin typeface="Arial"/>
                <a:cs typeface="Arial"/>
              </a:rPr>
              <a:t>the </a:t>
            </a:r>
            <a:r>
              <a:rPr sz="2118" spc="-115" dirty="0">
                <a:latin typeface="Arial"/>
                <a:cs typeface="Arial"/>
              </a:rPr>
              <a:t>deck </a:t>
            </a:r>
            <a:r>
              <a:rPr sz="2118" spc="-26" dirty="0">
                <a:latin typeface="Arial"/>
                <a:cs typeface="Arial"/>
              </a:rPr>
              <a:t>in </a:t>
            </a:r>
            <a:r>
              <a:rPr sz="2118" spc="-168" dirty="0">
                <a:latin typeface="Arial"/>
                <a:cs typeface="Arial"/>
              </a:rPr>
              <a:t>a </a:t>
            </a:r>
            <a:r>
              <a:rPr sz="2118" spc="-49" dirty="0">
                <a:latin typeface="Arial"/>
                <a:cs typeface="Arial"/>
              </a:rPr>
              <a:t>round-robin </a:t>
            </a:r>
            <a:r>
              <a:rPr sz="2118" spc="-75" dirty="0">
                <a:latin typeface="Arial"/>
                <a:cs typeface="Arial"/>
              </a:rPr>
              <a:t>fashion; </a:t>
            </a:r>
            <a:r>
              <a:rPr sz="2118" spc="-88" dirty="0">
                <a:latin typeface="Arial"/>
                <a:cs typeface="Arial"/>
              </a:rPr>
              <a:t>one </a:t>
            </a:r>
            <a:r>
              <a:rPr sz="2118" spc="-106" dirty="0">
                <a:latin typeface="Arial"/>
                <a:cs typeface="Arial"/>
              </a:rPr>
              <a:t>card </a:t>
            </a:r>
            <a:r>
              <a:rPr sz="2118" spc="18" dirty="0">
                <a:latin typeface="Arial"/>
                <a:cs typeface="Arial"/>
              </a:rPr>
              <a:t>to </a:t>
            </a:r>
            <a:r>
              <a:rPr sz="2118" spc="-128" dirty="0">
                <a:latin typeface="Arial"/>
                <a:cs typeface="Arial"/>
              </a:rPr>
              <a:t>each </a:t>
            </a:r>
            <a:r>
              <a:rPr sz="2118" spc="-101" dirty="0">
                <a:latin typeface="Arial"/>
                <a:cs typeface="Arial"/>
              </a:rPr>
              <a:t>player,  </a:t>
            </a:r>
            <a:r>
              <a:rPr sz="2118" spc="-35" dirty="0">
                <a:latin typeface="Arial"/>
                <a:cs typeface="Arial"/>
              </a:rPr>
              <a:t>then </a:t>
            </a:r>
            <a:r>
              <a:rPr sz="2118" spc="-26" dirty="0">
                <a:latin typeface="Arial"/>
                <a:cs typeface="Arial"/>
              </a:rPr>
              <a:t>the </a:t>
            </a:r>
            <a:r>
              <a:rPr sz="2118" spc="-124" dirty="0">
                <a:latin typeface="Arial"/>
                <a:cs typeface="Arial"/>
              </a:rPr>
              <a:t>second</a:t>
            </a:r>
            <a:r>
              <a:rPr sz="2118" spc="-282" dirty="0">
                <a:latin typeface="Arial"/>
                <a:cs typeface="Arial"/>
              </a:rPr>
              <a:t> </a:t>
            </a:r>
            <a:r>
              <a:rPr sz="2118" spc="-97" dirty="0">
                <a:latin typeface="Arial"/>
                <a:cs typeface="Arial"/>
              </a:rPr>
              <a:t>card.</a:t>
            </a:r>
            <a:endParaRPr sz="2118" dirty="0">
              <a:latin typeface="Arial"/>
              <a:cs typeface="Arial"/>
            </a:endParaRPr>
          </a:p>
          <a:p>
            <a:pPr marL="11206" marR="102539">
              <a:spcBef>
                <a:spcPts val="507"/>
              </a:spcBef>
              <a:tabLst>
                <a:tab pos="2065354" algn="l"/>
              </a:tabLst>
            </a:pPr>
            <a:r>
              <a:rPr sz="2118" spc="-4" dirty="0">
                <a:latin typeface="Arial"/>
                <a:cs typeface="Arial"/>
              </a:rPr>
              <a:t>If </a:t>
            </a:r>
            <a:r>
              <a:rPr sz="2118" spc="-26" dirty="0">
                <a:latin typeface="Arial"/>
                <a:cs typeface="Arial"/>
              </a:rPr>
              <a:t>the </a:t>
            </a:r>
            <a:r>
              <a:rPr sz="2118" spc="-79" dirty="0">
                <a:latin typeface="Arial"/>
                <a:cs typeface="Arial"/>
              </a:rPr>
              <a:t>player </a:t>
            </a:r>
            <a:r>
              <a:rPr sz="2118" spc="9" dirty="0">
                <a:latin typeface="Arial"/>
                <a:cs typeface="Arial"/>
              </a:rPr>
              <a:t>left </a:t>
            </a:r>
            <a:r>
              <a:rPr sz="2118" spc="-9" dirty="0">
                <a:latin typeface="Arial"/>
                <a:cs typeface="Arial"/>
              </a:rPr>
              <a:t>of </a:t>
            </a:r>
            <a:r>
              <a:rPr sz="2118" spc="-26" dirty="0">
                <a:latin typeface="Arial"/>
                <a:cs typeface="Arial"/>
              </a:rPr>
              <a:t>the </a:t>
            </a:r>
            <a:r>
              <a:rPr sz="2118" spc="-71" dirty="0">
                <a:latin typeface="Arial"/>
                <a:cs typeface="Arial"/>
              </a:rPr>
              <a:t>dealer </a:t>
            </a:r>
            <a:r>
              <a:rPr sz="2118" spc="-57" dirty="0">
                <a:latin typeface="Arial"/>
                <a:cs typeface="Arial"/>
              </a:rPr>
              <a:t>doesn't </a:t>
            </a:r>
            <a:r>
              <a:rPr sz="2118" spc="-132" dirty="0">
                <a:latin typeface="Arial"/>
                <a:cs typeface="Arial"/>
              </a:rPr>
              <a:t>have </a:t>
            </a:r>
            <a:r>
              <a:rPr sz="2118" spc="-97" dirty="0">
                <a:latin typeface="Arial"/>
                <a:cs typeface="Arial"/>
              </a:rPr>
              <a:t>enough </a:t>
            </a:r>
            <a:r>
              <a:rPr sz="2118" spc="-93" dirty="0">
                <a:latin typeface="Arial"/>
                <a:cs typeface="Arial"/>
              </a:rPr>
              <a:t>money </a:t>
            </a:r>
            <a:r>
              <a:rPr sz="2118" spc="18" dirty="0">
                <a:latin typeface="Arial"/>
                <a:cs typeface="Arial"/>
              </a:rPr>
              <a:t>to  </a:t>
            </a:r>
            <a:r>
              <a:rPr sz="2118" spc="-71" dirty="0">
                <a:latin typeface="Arial"/>
                <a:cs typeface="Arial"/>
              </a:rPr>
              <a:t>ante, </a:t>
            </a:r>
            <a:r>
              <a:rPr sz="2118" spc="-75" dirty="0">
                <a:latin typeface="Arial"/>
                <a:cs typeface="Arial"/>
              </a:rPr>
              <a:t>he/she </a:t>
            </a:r>
            <a:r>
              <a:rPr sz="2118" spc="-110" dirty="0">
                <a:latin typeface="Arial"/>
                <a:cs typeface="Arial"/>
              </a:rPr>
              <a:t>is </a:t>
            </a:r>
            <a:r>
              <a:rPr sz="2118" spc="-84" dirty="0">
                <a:latin typeface="Arial"/>
                <a:cs typeface="Arial"/>
              </a:rPr>
              <a:t>removed </a:t>
            </a:r>
            <a:r>
              <a:rPr sz="2118" spc="-22" dirty="0">
                <a:latin typeface="Arial"/>
                <a:cs typeface="Arial"/>
              </a:rPr>
              <a:t>from </a:t>
            </a:r>
            <a:r>
              <a:rPr sz="2118" spc="-26" dirty="0">
                <a:latin typeface="Arial"/>
                <a:cs typeface="Arial"/>
              </a:rPr>
              <a:t>the </a:t>
            </a:r>
            <a:r>
              <a:rPr sz="2118" spc="-132" dirty="0">
                <a:latin typeface="Arial"/>
                <a:cs typeface="Arial"/>
              </a:rPr>
              <a:t>game, </a:t>
            </a:r>
            <a:r>
              <a:rPr sz="2118" spc="-101" dirty="0">
                <a:latin typeface="Arial"/>
                <a:cs typeface="Arial"/>
              </a:rPr>
              <a:t>and </a:t>
            </a:r>
            <a:r>
              <a:rPr sz="2118" spc="-26" dirty="0">
                <a:latin typeface="Arial"/>
                <a:cs typeface="Arial"/>
              </a:rPr>
              <a:t>the </a:t>
            </a:r>
            <a:r>
              <a:rPr sz="2118" spc="-57" dirty="0">
                <a:latin typeface="Arial"/>
                <a:cs typeface="Arial"/>
              </a:rPr>
              <a:t>next </a:t>
            </a:r>
            <a:r>
              <a:rPr sz="2118" spc="-79" dirty="0">
                <a:latin typeface="Arial"/>
                <a:cs typeface="Arial"/>
              </a:rPr>
              <a:t>player  </a:t>
            </a:r>
            <a:r>
              <a:rPr sz="2118" spc="-97" dirty="0">
                <a:latin typeface="Arial"/>
                <a:cs typeface="Arial"/>
              </a:rPr>
              <a:t>supplies</a:t>
            </a:r>
            <a:r>
              <a:rPr sz="2118" spc="-110" dirty="0">
                <a:latin typeface="Arial"/>
                <a:cs typeface="Arial"/>
              </a:rPr>
              <a:t> </a:t>
            </a:r>
            <a:r>
              <a:rPr sz="2118" spc="-26" dirty="0">
                <a:latin typeface="Arial"/>
                <a:cs typeface="Arial"/>
              </a:rPr>
              <a:t>the</a:t>
            </a:r>
            <a:r>
              <a:rPr sz="2118" spc="-106" dirty="0">
                <a:latin typeface="Arial"/>
                <a:cs typeface="Arial"/>
              </a:rPr>
              <a:t> </a:t>
            </a:r>
            <a:r>
              <a:rPr sz="2118" spc="-66" dirty="0">
                <a:latin typeface="Arial"/>
                <a:cs typeface="Arial"/>
              </a:rPr>
              <a:t>ante.	</a:t>
            </a:r>
            <a:r>
              <a:rPr sz="2118" spc="-4" dirty="0">
                <a:latin typeface="Arial"/>
                <a:cs typeface="Arial"/>
              </a:rPr>
              <a:t>If</a:t>
            </a:r>
            <a:r>
              <a:rPr sz="2118" spc="-101" dirty="0">
                <a:latin typeface="Arial"/>
                <a:cs typeface="Arial"/>
              </a:rPr>
              <a:t> </a:t>
            </a:r>
            <a:r>
              <a:rPr sz="2118" spc="-4" dirty="0">
                <a:latin typeface="Arial"/>
                <a:cs typeface="Arial"/>
              </a:rPr>
              <a:t>that</a:t>
            </a:r>
            <a:r>
              <a:rPr sz="2118" spc="-124" dirty="0">
                <a:latin typeface="Arial"/>
                <a:cs typeface="Arial"/>
              </a:rPr>
              <a:t> </a:t>
            </a:r>
            <a:r>
              <a:rPr sz="2118" spc="-79" dirty="0">
                <a:latin typeface="Arial"/>
                <a:cs typeface="Arial"/>
              </a:rPr>
              <a:t>player</a:t>
            </a:r>
            <a:r>
              <a:rPr sz="2118" spc="-115" dirty="0">
                <a:latin typeface="Arial"/>
                <a:cs typeface="Arial"/>
              </a:rPr>
              <a:t> also </a:t>
            </a:r>
            <a:r>
              <a:rPr sz="2118" spc="-75" dirty="0">
                <a:latin typeface="Arial"/>
                <a:cs typeface="Arial"/>
              </a:rPr>
              <a:t>cannot</a:t>
            </a:r>
            <a:r>
              <a:rPr sz="2118" spc="-119" dirty="0">
                <a:latin typeface="Arial"/>
                <a:cs typeface="Arial"/>
              </a:rPr>
              <a:t> </a:t>
            </a:r>
            <a:r>
              <a:rPr sz="2118" spc="-44" dirty="0">
                <a:latin typeface="Arial"/>
                <a:cs typeface="Arial"/>
              </a:rPr>
              <a:t>afford</a:t>
            </a:r>
            <a:r>
              <a:rPr sz="2118" spc="-106" dirty="0">
                <a:latin typeface="Arial"/>
                <a:cs typeface="Arial"/>
              </a:rPr>
              <a:t> </a:t>
            </a:r>
            <a:r>
              <a:rPr sz="2118" spc="-26" dirty="0">
                <a:latin typeface="Arial"/>
                <a:cs typeface="Arial"/>
              </a:rPr>
              <a:t>the</a:t>
            </a:r>
            <a:r>
              <a:rPr sz="2118" spc="-115" dirty="0">
                <a:latin typeface="Arial"/>
                <a:cs typeface="Arial"/>
              </a:rPr>
              <a:t> </a:t>
            </a:r>
            <a:r>
              <a:rPr sz="2118" spc="-71" dirty="0">
                <a:latin typeface="Arial"/>
                <a:cs typeface="Arial"/>
              </a:rPr>
              <a:t>ante,</a:t>
            </a:r>
            <a:r>
              <a:rPr sz="2118" spc="-106" dirty="0">
                <a:latin typeface="Arial"/>
                <a:cs typeface="Arial"/>
              </a:rPr>
              <a:t> </a:t>
            </a:r>
            <a:r>
              <a:rPr sz="2118" spc="-44" dirty="0">
                <a:latin typeface="Arial"/>
                <a:cs typeface="Arial"/>
              </a:rPr>
              <a:t>this  </a:t>
            </a:r>
            <a:r>
              <a:rPr sz="2118" spc="-115" dirty="0">
                <a:latin typeface="Arial"/>
                <a:cs typeface="Arial"/>
              </a:rPr>
              <a:t>cycle </a:t>
            </a:r>
            <a:r>
              <a:rPr sz="2118" spc="-79" dirty="0">
                <a:latin typeface="Arial"/>
                <a:cs typeface="Arial"/>
              </a:rPr>
              <a:t>continues </a:t>
            </a:r>
            <a:r>
              <a:rPr sz="2118" spc="-4" dirty="0">
                <a:latin typeface="Arial"/>
                <a:cs typeface="Arial"/>
              </a:rPr>
              <a:t>until </a:t>
            </a:r>
            <a:r>
              <a:rPr sz="2118" spc="-132" dirty="0">
                <a:latin typeface="Arial"/>
                <a:cs typeface="Arial"/>
              </a:rPr>
              <a:t>such </a:t>
            </a:r>
            <a:r>
              <a:rPr sz="2118" spc="-168" dirty="0">
                <a:latin typeface="Arial"/>
                <a:cs typeface="Arial"/>
              </a:rPr>
              <a:t>a </a:t>
            </a:r>
            <a:r>
              <a:rPr sz="2118" spc="-79" dirty="0">
                <a:latin typeface="Arial"/>
                <a:cs typeface="Arial"/>
              </a:rPr>
              <a:t>player </a:t>
            </a:r>
            <a:r>
              <a:rPr sz="2118" spc="-110" dirty="0">
                <a:latin typeface="Arial"/>
                <a:cs typeface="Arial"/>
              </a:rPr>
              <a:t>is </a:t>
            </a:r>
            <a:r>
              <a:rPr sz="2118" spc="-53" dirty="0">
                <a:latin typeface="Arial"/>
                <a:cs typeface="Arial"/>
              </a:rPr>
              <a:t>found </a:t>
            </a:r>
            <a:r>
              <a:rPr sz="2118" spc="-22" dirty="0">
                <a:latin typeface="Arial"/>
                <a:cs typeface="Arial"/>
              </a:rPr>
              <a:t>or </a:t>
            </a:r>
            <a:r>
              <a:rPr sz="2118" spc="-44" dirty="0">
                <a:latin typeface="Arial"/>
                <a:cs typeface="Arial"/>
              </a:rPr>
              <a:t>all </a:t>
            </a:r>
            <a:r>
              <a:rPr sz="2118" spc="-106" dirty="0">
                <a:latin typeface="Arial"/>
                <a:cs typeface="Arial"/>
              </a:rPr>
              <a:t>players </a:t>
            </a:r>
            <a:r>
              <a:rPr sz="2118" spc="-97" dirty="0">
                <a:latin typeface="Arial"/>
                <a:cs typeface="Arial"/>
              </a:rPr>
              <a:t>are  </a:t>
            </a:r>
            <a:r>
              <a:rPr sz="2118" spc="-84" dirty="0">
                <a:latin typeface="Arial"/>
                <a:cs typeface="Arial"/>
              </a:rPr>
              <a:t>removed.</a:t>
            </a:r>
            <a:endParaRPr sz="2118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242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2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274638"/>
            <a:ext cx="7391400" cy="1020762"/>
          </a:xfrm>
        </p:spPr>
        <p:txBody>
          <a:bodyPr>
            <a:normAutofit/>
          </a:bodyPr>
          <a:lstStyle/>
          <a:p>
            <a:r>
              <a:rPr lang="en-US" altLang="en-US" dirty="0"/>
              <a:t>Messages</a:t>
            </a:r>
          </a:p>
        </p:txBody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524000"/>
            <a:ext cx="8305800" cy="4678363"/>
          </a:xfrm>
        </p:spPr>
        <p:txBody>
          <a:bodyPr/>
          <a:lstStyle/>
          <a:p>
            <a:pPr marL="574675" indent="-574675">
              <a:lnSpc>
                <a:spcPct val="90000"/>
              </a:lnSpc>
              <a:buFontTx/>
              <a:buNone/>
            </a:pPr>
            <a:r>
              <a:rPr lang="en-US" altLang="en-US" sz="2800" dirty="0">
                <a:solidFill>
                  <a:schemeClr val="tx1"/>
                </a:solidFill>
              </a:rPr>
              <a:t>A </a:t>
            </a:r>
            <a:r>
              <a:rPr lang="en-US" altLang="en-US" sz="2800" dirty="0">
                <a:solidFill>
                  <a:srgbClr val="FF0000"/>
                </a:solidFill>
              </a:rPr>
              <a:t>message</a:t>
            </a:r>
            <a:r>
              <a:rPr lang="en-US" altLang="en-US" sz="2800" dirty="0">
                <a:solidFill>
                  <a:schemeClr val="tx1"/>
                </a:solidFill>
              </a:rPr>
              <a:t> is a request from an object asking a second object to carry out </a:t>
            </a:r>
            <a:br>
              <a:rPr lang="en-US" altLang="en-US" sz="2800" dirty="0">
                <a:solidFill>
                  <a:schemeClr val="tx1"/>
                </a:solidFill>
              </a:rPr>
            </a:br>
            <a:r>
              <a:rPr lang="en-US" altLang="en-US" sz="2800" dirty="0">
                <a:solidFill>
                  <a:schemeClr val="tx1"/>
                </a:solidFill>
              </a:rPr>
              <a:t>a behavior (an operation) belonging </a:t>
            </a:r>
            <a:br>
              <a:rPr lang="en-US" altLang="en-US" sz="2800" dirty="0">
                <a:solidFill>
                  <a:schemeClr val="tx1"/>
                </a:solidFill>
              </a:rPr>
            </a:br>
            <a:r>
              <a:rPr lang="en-US" altLang="en-US" sz="2800" dirty="0">
                <a:solidFill>
                  <a:schemeClr val="tx1"/>
                </a:solidFill>
              </a:rPr>
              <a:t>to the second object.</a:t>
            </a:r>
          </a:p>
          <a:p>
            <a:pPr marL="574675" indent="-574675">
              <a:lnSpc>
                <a:spcPct val="90000"/>
              </a:lnSpc>
              <a:buFontTx/>
              <a:buNone/>
            </a:pPr>
            <a:endParaRPr lang="en-US" altLang="en-US" sz="1200" dirty="0">
              <a:solidFill>
                <a:schemeClr val="tx1"/>
              </a:solidFill>
            </a:endParaRPr>
          </a:p>
          <a:p>
            <a:pPr marL="574675" indent="-574675">
              <a:lnSpc>
                <a:spcPct val="90000"/>
              </a:lnSpc>
              <a:buFontTx/>
              <a:buNone/>
            </a:pPr>
            <a:r>
              <a:rPr lang="en-US" altLang="en-US" sz="2800" dirty="0">
                <a:solidFill>
                  <a:schemeClr val="tx1"/>
                </a:solidFill>
              </a:rPr>
              <a:t>A message specifies: </a:t>
            </a:r>
          </a:p>
          <a:p>
            <a:pPr marL="574675" indent="-574675">
              <a:lnSpc>
                <a:spcPct val="90000"/>
              </a:lnSpc>
              <a:buFontTx/>
              <a:buNone/>
            </a:pPr>
            <a:endParaRPr lang="en-US" altLang="en-US" sz="1200" dirty="0">
              <a:solidFill>
                <a:schemeClr val="tx1"/>
              </a:solidFill>
            </a:endParaRPr>
          </a:p>
          <a:p>
            <a:pPr marL="574675" indent="-574675" eaLnBrk="0" hangingPunct="0">
              <a:lnSpc>
                <a:spcPct val="90000"/>
              </a:lnSpc>
              <a:spcBef>
                <a:spcPct val="0"/>
              </a:spcBef>
            </a:pPr>
            <a:r>
              <a:rPr lang="en-US" altLang="en-US" sz="2800" dirty="0">
                <a:solidFill>
                  <a:schemeClr val="tx1"/>
                </a:solidFill>
              </a:rPr>
              <a:t>the </a:t>
            </a:r>
            <a:r>
              <a:rPr lang="en-US" altLang="en-US" sz="2800" dirty="0">
                <a:solidFill>
                  <a:srgbClr val="FF0000"/>
                </a:solidFill>
              </a:rPr>
              <a:t>identity</a:t>
            </a:r>
            <a:r>
              <a:rPr lang="en-US" altLang="en-US" sz="2800" dirty="0">
                <a:solidFill>
                  <a:schemeClr val="tx1"/>
                </a:solidFill>
              </a:rPr>
              <a:t> of the object to which it is sent,</a:t>
            </a:r>
          </a:p>
          <a:p>
            <a:pPr marL="574675" indent="-574675" eaLnBrk="0" hangingPunct="0">
              <a:lnSpc>
                <a:spcPct val="90000"/>
              </a:lnSpc>
              <a:spcBef>
                <a:spcPct val="0"/>
              </a:spcBef>
            </a:pPr>
            <a:r>
              <a:rPr lang="en-US" altLang="en-US" sz="2800" dirty="0">
                <a:solidFill>
                  <a:schemeClr val="tx1"/>
                </a:solidFill>
              </a:rPr>
              <a:t>the </a:t>
            </a:r>
            <a:r>
              <a:rPr lang="en-US" altLang="en-US" sz="2800" dirty="0">
                <a:solidFill>
                  <a:srgbClr val="FF0000"/>
                </a:solidFill>
              </a:rPr>
              <a:t>name of the operation</a:t>
            </a:r>
            <a:r>
              <a:rPr lang="en-US" altLang="en-US" sz="2800" dirty="0">
                <a:solidFill>
                  <a:schemeClr val="tx1"/>
                </a:solidFill>
              </a:rPr>
              <a:t>, and possibly,</a:t>
            </a:r>
          </a:p>
          <a:p>
            <a:pPr marL="574675" indent="-574675" eaLnBrk="0" hangingPunct="0">
              <a:lnSpc>
                <a:spcPct val="90000"/>
              </a:lnSpc>
              <a:spcBef>
                <a:spcPct val="0"/>
              </a:spcBef>
            </a:pPr>
            <a:r>
              <a:rPr lang="en-US" altLang="en-US" sz="2800" dirty="0">
                <a:solidFill>
                  <a:schemeClr val="tx1"/>
                </a:solidFill>
              </a:rPr>
              <a:t>the </a:t>
            </a:r>
            <a:r>
              <a:rPr lang="en-US" altLang="en-US" sz="2800" dirty="0">
                <a:solidFill>
                  <a:srgbClr val="FF0000"/>
                </a:solidFill>
              </a:rPr>
              <a:t>parameters</a:t>
            </a:r>
            <a:r>
              <a:rPr lang="en-US" altLang="en-US" sz="2800" dirty="0">
                <a:solidFill>
                  <a:schemeClr val="tx1"/>
                </a:solidFill>
              </a:rPr>
              <a:t> of the message.</a:t>
            </a:r>
          </a:p>
          <a:p>
            <a:pPr marL="574675" indent="-574675" eaLnBrk="0" hangingPunct="0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A7DAC-F6F4-4573-9715-E1EF99CE14EE}" type="datetime5">
              <a:rPr lang="en-US" smtClean="0"/>
              <a:t>15-Oct-22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BB214-C2FE-44B6-9D89-7B54591DDF14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57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274638"/>
            <a:ext cx="7391400" cy="1020762"/>
          </a:xfrm>
        </p:spPr>
        <p:txBody>
          <a:bodyPr/>
          <a:lstStyle/>
          <a:p>
            <a:r>
              <a:rPr lang="en-US" altLang="en-US"/>
              <a:t>Responsibilities</a:t>
            </a:r>
          </a:p>
        </p:txBody>
      </p:sp>
      <p:sp>
        <p:nvSpPr>
          <p:cNvPr id="385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6700" y="1447800"/>
            <a:ext cx="8610600" cy="5181600"/>
          </a:xfrm>
        </p:spPr>
        <p:txBody>
          <a:bodyPr/>
          <a:lstStyle/>
          <a:p>
            <a:pPr marL="574675" indent="-574675">
              <a:buFontTx/>
              <a:buNone/>
            </a:pPr>
            <a:r>
              <a:rPr lang="en-US" altLang="en-US" sz="2800" dirty="0">
                <a:solidFill>
                  <a:schemeClr val="tx1"/>
                </a:solidFill>
              </a:rPr>
              <a:t>The principal task of object-oriented program design is to </a:t>
            </a:r>
            <a:r>
              <a:rPr lang="en-US" altLang="en-US" sz="2800" dirty="0">
                <a:solidFill>
                  <a:srgbClr val="FF0000"/>
                </a:solidFill>
              </a:rPr>
              <a:t>assign responsibilities to classes</a:t>
            </a:r>
            <a:r>
              <a:rPr lang="en-US" altLang="en-US" sz="2800" dirty="0">
                <a:solidFill>
                  <a:schemeClr val="tx1"/>
                </a:solidFill>
              </a:rPr>
              <a:t>.</a:t>
            </a:r>
            <a:br>
              <a:rPr lang="en-US" altLang="en-US" sz="2800" dirty="0">
                <a:solidFill>
                  <a:schemeClr val="tx1"/>
                </a:solidFill>
              </a:rPr>
            </a:br>
            <a:endParaRPr lang="en-US" altLang="en-US" sz="1200" dirty="0">
              <a:solidFill>
                <a:schemeClr val="tx1"/>
              </a:solidFill>
            </a:endParaRPr>
          </a:p>
          <a:p>
            <a:pPr marL="574675" indent="-574675">
              <a:buFontTx/>
              <a:buNone/>
            </a:pPr>
            <a:r>
              <a:rPr lang="en-US" altLang="en-US" sz="2800" dirty="0">
                <a:solidFill>
                  <a:schemeClr val="tx1"/>
                </a:solidFill>
              </a:rPr>
              <a:t>A </a:t>
            </a:r>
            <a:r>
              <a:rPr lang="en-US" altLang="en-US" sz="2800" dirty="0">
                <a:solidFill>
                  <a:srgbClr val="FF0000"/>
                </a:solidFill>
              </a:rPr>
              <a:t>responsibility</a:t>
            </a:r>
            <a:r>
              <a:rPr lang="en-US" altLang="en-US" sz="2800" dirty="0">
                <a:solidFill>
                  <a:schemeClr val="tx1"/>
                </a:solidFill>
              </a:rPr>
              <a:t> is an obligation of an  object to other objects.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1C079-CF52-4DF3-8A0A-BF2E4DBD56F6}" type="datetime5">
              <a:rPr lang="en-US" smtClean="0"/>
              <a:t>15-Oct-22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914900" y="6264275"/>
            <a:ext cx="2895600" cy="365125"/>
          </a:xfrm>
        </p:spPr>
        <p:txBody>
          <a:bodyPr/>
          <a:lstStyle/>
          <a:p>
            <a:r>
              <a:rPr lang="en-US"/>
              <a:t>Object Design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BB214-C2FE-44B6-9D89-7B54591DDF14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7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124200" y="6356350"/>
            <a:ext cx="2133600" cy="365125"/>
          </a:xfrm>
        </p:spPr>
        <p:txBody>
          <a:bodyPr/>
          <a:lstStyle/>
          <a:p>
            <a:r>
              <a:rPr lang="en-US" altLang="en-US"/>
              <a:t>Object Design</a:t>
            </a:r>
            <a:endParaRPr lang="en-US" altLang="en-US" dirty="0"/>
          </a:p>
        </p:txBody>
      </p:sp>
      <p:sp>
        <p:nvSpPr>
          <p:cNvPr id="387074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274638"/>
            <a:ext cx="7391400" cy="1020762"/>
          </a:xfrm>
        </p:spPr>
        <p:txBody>
          <a:bodyPr/>
          <a:lstStyle/>
          <a:p>
            <a:r>
              <a:rPr lang="en-US" altLang="en-US"/>
              <a:t>Responsibilities </a:t>
            </a:r>
            <a:r>
              <a:rPr lang="en-US" altLang="en-US" sz="3200"/>
              <a:t/>
            </a:r>
            <a:br>
              <a:rPr lang="en-US" altLang="en-US" sz="3200"/>
            </a:br>
            <a:r>
              <a:rPr lang="en-US" altLang="en-US" sz="1600"/>
              <a:t>(continued)</a:t>
            </a:r>
          </a:p>
        </p:txBody>
      </p:sp>
      <p:sp>
        <p:nvSpPr>
          <p:cNvPr id="387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3535" y="1371600"/>
            <a:ext cx="7772400" cy="4525962"/>
          </a:xfrm>
        </p:spPr>
        <p:txBody>
          <a:bodyPr/>
          <a:lstStyle/>
          <a:p>
            <a:pPr marL="339725" indent="-339725">
              <a:buFontTx/>
              <a:buNone/>
            </a:pPr>
            <a:r>
              <a:rPr lang="en-US" altLang="en-US" sz="2800" dirty="0">
                <a:solidFill>
                  <a:schemeClr val="tx1"/>
                </a:solidFill>
              </a:rPr>
              <a:t>An object may be responsible for knowing:</a:t>
            </a:r>
          </a:p>
          <a:p>
            <a:pPr marL="339725" indent="-339725">
              <a:buFontTx/>
              <a:buNone/>
            </a:pPr>
            <a:endParaRPr lang="en-US" altLang="en-US" sz="1200" dirty="0">
              <a:solidFill>
                <a:schemeClr val="tx1"/>
              </a:solidFill>
            </a:endParaRPr>
          </a:p>
          <a:p>
            <a:pPr marL="339725" indent="-339725"/>
            <a:r>
              <a:rPr lang="en-US" altLang="en-US" sz="2800" dirty="0">
                <a:solidFill>
                  <a:schemeClr val="tx1"/>
                </a:solidFill>
              </a:rPr>
              <a:t>What it knows </a:t>
            </a:r>
            <a:r>
              <a:rPr lang="en-US" altLang="en-US" sz="2800" dirty="0">
                <a:solidFill>
                  <a:schemeClr val="tx1"/>
                </a:solidFill>
                <a:cs typeface="Arial" panose="020B0604020202020204" pitchFamily="34" charset="0"/>
              </a:rPr>
              <a:t>– </a:t>
            </a:r>
            <a:r>
              <a:rPr lang="en-US" altLang="en-US" sz="2800" dirty="0">
                <a:solidFill>
                  <a:srgbClr val="FF0000"/>
                </a:solidFill>
                <a:cs typeface="Arial" panose="020B0604020202020204" pitchFamily="34" charset="0"/>
              </a:rPr>
              <a:t>its attributes</a:t>
            </a:r>
          </a:p>
          <a:p>
            <a:pPr marL="339725" indent="-339725"/>
            <a:r>
              <a:rPr lang="en-US" altLang="en-US" sz="2800" dirty="0">
                <a:solidFill>
                  <a:schemeClr val="tx1"/>
                </a:solidFill>
              </a:rPr>
              <a:t>Who it knows </a:t>
            </a:r>
            <a:r>
              <a:rPr lang="en-US" altLang="en-US" sz="2800" dirty="0">
                <a:solidFill>
                  <a:schemeClr val="tx1"/>
                </a:solidFill>
                <a:cs typeface="Arial" panose="020B0604020202020204" pitchFamily="34" charset="0"/>
              </a:rPr>
              <a:t>– the </a:t>
            </a:r>
            <a:r>
              <a:rPr lang="en-US" altLang="en-US" sz="2800" dirty="0">
                <a:solidFill>
                  <a:srgbClr val="FF0000"/>
                </a:solidFill>
                <a:cs typeface="Arial" panose="020B0604020202020204" pitchFamily="34" charset="0"/>
              </a:rPr>
              <a:t>objects associated</a:t>
            </a:r>
            <a:r>
              <a:rPr lang="en-US" altLang="en-US" sz="2800" dirty="0">
                <a:solidFill>
                  <a:schemeClr val="tx1"/>
                </a:solidFill>
                <a:cs typeface="Arial" panose="020B0604020202020204" pitchFamily="34" charset="0"/>
              </a:rPr>
              <a:t> with it</a:t>
            </a:r>
          </a:p>
          <a:p>
            <a:pPr marL="339725" indent="-339725"/>
            <a:r>
              <a:rPr lang="en-US" altLang="en-US" sz="2800" dirty="0">
                <a:solidFill>
                  <a:schemeClr val="tx1"/>
                </a:solidFill>
              </a:rPr>
              <a:t>What it knows how to do </a:t>
            </a:r>
            <a:r>
              <a:rPr lang="en-US" altLang="en-US" sz="2800" dirty="0">
                <a:solidFill>
                  <a:schemeClr val="tx1"/>
                </a:solidFill>
                <a:cs typeface="Arial" panose="020B0604020202020204" pitchFamily="34" charset="0"/>
              </a:rPr>
              <a:t>– the </a:t>
            </a:r>
            <a:r>
              <a:rPr lang="en-US" altLang="en-US" sz="2800" dirty="0">
                <a:solidFill>
                  <a:srgbClr val="FF0000"/>
                </a:solidFill>
                <a:cs typeface="Arial" panose="020B0604020202020204" pitchFamily="34" charset="0"/>
              </a:rPr>
              <a:t>operations</a:t>
            </a:r>
            <a:r>
              <a:rPr lang="en-US" altLang="en-US" sz="28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br>
              <a:rPr lang="en-US" altLang="en-US" sz="2800" dirty="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en-US" sz="2800" dirty="0">
                <a:solidFill>
                  <a:schemeClr val="tx1"/>
                </a:solidFill>
                <a:cs typeface="Arial" panose="020B0604020202020204" pitchFamily="34" charset="0"/>
              </a:rPr>
              <a:t>     it can perform</a:t>
            </a:r>
            <a:endParaRPr lang="en-US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B5DFB-7384-4E81-97E9-0A76DAF30232}" type="datetime5">
              <a:rPr lang="en-US" smtClean="0"/>
              <a:t>15-Oct-22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BB214-C2FE-44B6-9D89-7B54591DDF14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48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657600" y="6356350"/>
            <a:ext cx="2133600" cy="365125"/>
          </a:xfrm>
        </p:spPr>
        <p:txBody>
          <a:bodyPr/>
          <a:lstStyle/>
          <a:p>
            <a:r>
              <a:rPr lang="en-US" altLang="en-US"/>
              <a:t>Object Design</a:t>
            </a:r>
          </a:p>
        </p:txBody>
      </p:sp>
      <p:sp>
        <p:nvSpPr>
          <p:cNvPr id="389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274638"/>
            <a:ext cx="7391400" cy="1020762"/>
          </a:xfrm>
        </p:spPr>
        <p:txBody>
          <a:bodyPr/>
          <a:lstStyle/>
          <a:p>
            <a:r>
              <a:rPr lang="en-US" altLang="en-US"/>
              <a:t>Responsibilities </a:t>
            </a:r>
            <a:br>
              <a:rPr lang="en-US" altLang="en-US"/>
            </a:br>
            <a:r>
              <a:rPr lang="en-US" altLang="en-US" sz="1600"/>
              <a:t>(continued)</a:t>
            </a:r>
          </a:p>
        </p:txBody>
      </p:sp>
      <p:sp>
        <p:nvSpPr>
          <p:cNvPr id="389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447800"/>
            <a:ext cx="7810500" cy="4602162"/>
          </a:xfrm>
        </p:spPr>
        <p:txBody>
          <a:bodyPr/>
          <a:lstStyle/>
          <a:p>
            <a:pPr marL="339725" indent="-339725">
              <a:buFontTx/>
              <a:buNone/>
            </a:pPr>
            <a:r>
              <a:rPr lang="en-US" altLang="en-US" sz="2800" dirty="0">
                <a:solidFill>
                  <a:schemeClr val="tx1"/>
                </a:solidFill>
              </a:rPr>
              <a:t>An object may also be responsible for:</a:t>
            </a:r>
          </a:p>
          <a:p>
            <a:pPr marL="339725" indent="-339725">
              <a:buFontTx/>
              <a:buNone/>
            </a:pPr>
            <a:endParaRPr lang="en-US" altLang="en-US" sz="1200" dirty="0">
              <a:solidFill>
                <a:schemeClr val="tx1"/>
              </a:solidFill>
            </a:endParaRPr>
          </a:p>
          <a:p>
            <a:pPr marL="339725" indent="-339725"/>
            <a:r>
              <a:rPr lang="en-US" altLang="en-US" sz="2800" dirty="0">
                <a:solidFill>
                  <a:srgbClr val="FF0000"/>
                </a:solidFill>
              </a:rPr>
              <a:t>Doing something itself</a:t>
            </a:r>
            <a:endParaRPr lang="en-US" altLang="en-US" sz="2800" dirty="0">
              <a:solidFill>
                <a:srgbClr val="FF0000"/>
              </a:solidFill>
              <a:cs typeface="Arial" panose="020B0604020202020204" pitchFamily="34" charset="0"/>
            </a:endParaRPr>
          </a:p>
          <a:p>
            <a:pPr marL="339725" indent="-339725"/>
            <a:r>
              <a:rPr lang="en-US" altLang="en-US" sz="2800" dirty="0">
                <a:solidFill>
                  <a:srgbClr val="FF0000"/>
                </a:solidFill>
                <a:cs typeface="Arial" panose="020B0604020202020204" pitchFamily="34" charset="0"/>
              </a:rPr>
              <a:t>Requesting services </a:t>
            </a:r>
            <a:r>
              <a:rPr lang="en-US" altLang="en-US" sz="2800" dirty="0">
                <a:solidFill>
                  <a:schemeClr val="tx1"/>
                </a:solidFill>
                <a:cs typeface="Arial" panose="020B0604020202020204" pitchFamily="34" charset="0"/>
              </a:rPr>
              <a:t>from other objects</a:t>
            </a:r>
          </a:p>
          <a:p>
            <a:pPr marL="339725" indent="-339725"/>
            <a:r>
              <a:rPr lang="en-US" altLang="en-US" sz="2800" dirty="0">
                <a:solidFill>
                  <a:srgbClr val="FF0000"/>
                </a:solidFill>
                <a:cs typeface="Arial" panose="020B0604020202020204" pitchFamily="34" charset="0"/>
              </a:rPr>
              <a:t>Controlling and coordinating </a:t>
            </a:r>
            <a:r>
              <a:rPr lang="en-US" altLang="en-US" sz="2800" dirty="0">
                <a:solidFill>
                  <a:schemeClr val="tx1"/>
                </a:solidFill>
                <a:cs typeface="Arial" panose="020B0604020202020204" pitchFamily="34" charset="0"/>
              </a:rPr>
              <a:t>the activities of other objects</a:t>
            </a:r>
            <a:endParaRPr lang="en-US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88A7E-A1F8-44EC-AD05-141A27A4F48C}" type="datetime5">
              <a:rPr lang="en-US" smtClean="0"/>
              <a:t>15-Oct-22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BB214-C2FE-44B6-9D89-7B54591DDF14}" type="slidenum">
              <a:rPr lang="en-US" smtClean="0"/>
              <a:pPr/>
              <a:t>98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5997960" y="114120"/>
              <a:ext cx="1857240" cy="12394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95440" y="106920"/>
                <a:ext cx="1869480" cy="124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249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Collaboration Diagrams</a:t>
            </a:r>
            <a:r>
              <a:rPr lang="en-US" altLang="en-US" sz="3200"/>
              <a:t> </a:t>
            </a:r>
            <a:br>
              <a:rPr lang="en-US" altLang="en-US" sz="3200"/>
            </a:br>
            <a:r>
              <a:rPr lang="en-US" altLang="en-US" sz="1600"/>
              <a:t>(continued)</a:t>
            </a:r>
          </a:p>
        </p:txBody>
      </p:sp>
      <p:sp>
        <p:nvSpPr>
          <p:cNvPr id="405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47800" y="2179638"/>
            <a:ext cx="7315200" cy="3459162"/>
          </a:xfrm>
        </p:spPr>
        <p:txBody>
          <a:bodyPr/>
          <a:lstStyle/>
          <a:p>
            <a:pPr marL="574675" indent="-574675">
              <a:buFontTx/>
              <a:buNone/>
            </a:pPr>
            <a:r>
              <a:rPr lang="en-US" altLang="en-US" sz="280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05508" name="Picture 4" descr="C:\objbk\CH08\FIG8-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7" t="13971" r="22882" b="5525"/>
          <a:stretch>
            <a:fillRect/>
          </a:stretch>
        </p:blipFill>
        <p:spPr bwMode="auto">
          <a:xfrm>
            <a:off x="1447800" y="1524000"/>
            <a:ext cx="6400800" cy="476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550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188" y="1676400"/>
            <a:ext cx="1116012" cy="28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D563-2BFF-4DD9-87ED-4476DA5C9FB9}" type="datetime5">
              <a:rPr lang="en-US" smtClean="0"/>
              <a:t>15-Oct-22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BB214-C2FE-44B6-9D89-7B54591DDF14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26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2B58C1CDD45143928531B634536E02" ma:contentTypeVersion="4" ma:contentTypeDescription="Create a new document." ma:contentTypeScope="" ma:versionID="1b3072c5a38337b051c013a4903b5fb3">
  <xsd:schema xmlns:xsd="http://www.w3.org/2001/XMLSchema" xmlns:xs="http://www.w3.org/2001/XMLSchema" xmlns:p="http://schemas.microsoft.com/office/2006/metadata/properties" xmlns:ns2="49b8a6a4-4c0c-4ade-8208-e9d33f271f71" targetNamespace="http://schemas.microsoft.com/office/2006/metadata/properties" ma:root="true" ma:fieldsID="84141bdca904b42d3753616df7e5741f" ns2:_="">
    <xsd:import namespace="49b8a6a4-4c0c-4ade-8208-e9d33f271f7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b8a6a4-4c0c-4ade-8208-e9d33f271f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62C0826-407D-47C9-84DD-3EB5495EF68A}"/>
</file>

<file path=customXml/itemProps2.xml><?xml version="1.0" encoding="utf-8"?>
<ds:datastoreItem xmlns:ds="http://schemas.openxmlformats.org/officeDocument/2006/customXml" ds:itemID="{F392B4D5-D473-4EE6-87D5-A6465FBFA439}"/>
</file>

<file path=customXml/itemProps3.xml><?xml version="1.0" encoding="utf-8"?>
<ds:datastoreItem xmlns:ds="http://schemas.openxmlformats.org/officeDocument/2006/customXml" ds:itemID="{094735E1-59A6-49C4-9358-3EE8D64A0A95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1455</TotalTime>
  <Words>4058</Words>
  <Application>Microsoft Office PowerPoint</Application>
  <PresentationFormat>On-screen Show (4:3)</PresentationFormat>
  <Paragraphs>1023</Paragraphs>
  <Slides>100</Slides>
  <Notes>58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13" baseType="lpstr">
      <vt:lpstr>Arial</vt:lpstr>
      <vt:lpstr>Calibri</vt:lpstr>
      <vt:lpstr>Courier New</vt:lpstr>
      <vt:lpstr>Gill Sans MT</vt:lpstr>
      <vt:lpstr>Helvetica</vt:lpstr>
      <vt:lpstr>Times New Roman</vt:lpstr>
      <vt:lpstr>Trebuchet MS</vt:lpstr>
      <vt:lpstr>Verdana</vt:lpstr>
      <vt:lpstr>Wingdings</vt:lpstr>
      <vt:lpstr>Wingdings 3</vt:lpstr>
      <vt:lpstr>Zapf Dingbats</vt:lpstr>
      <vt:lpstr>Office Theme</vt:lpstr>
      <vt:lpstr>Document</vt:lpstr>
      <vt:lpstr>BITS Pilani presentation</vt:lpstr>
      <vt:lpstr>PowerPoint Presentation</vt:lpstr>
      <vt:lpstr>Today’s Agenda</vt:lpstr>
      <vt:lpstr>Operation Contracts</vt:lpstr>
      <vt:lpstr>System Sequence diagram [1]</vt:lpstr>
      <vt:lpstr>System Sequence Diagram [2]</vt:lpstr>
      <vt:lpstr>System Events, Operations</vt:lpstr>
      <vt:lpstr>Recording System operations</vt:lpstr>
      <vt:lpstr>Objectives</vt:lpstr>
      <vt:lpstr>Why Contracts</vt:lpstr>
      <vt:lpstr>Definition</vt:lpstr>
      <vt:lpstr>System Operations and the System Interface</vt:lpstr>
      <vt:lpstr>System operations handle input system events</vt:lpstr>
      <vt:lpstr>System Contracts</vt:lpstr>
      <vt:lpstr>System Contracts</vt:lpstr>
      <vt:lpstr>Contract Sections</vt:lpstr>
      <vt:lpstr>Example Contract: enterItem</vt:lpstr>
      <vt:lpstr>Postconditions </vt:lpstr>
      <vt:lpstr>How to Make a Contract</vt:lpstr>
      <vt:lpstr>enterltem Postconditions</vt:lpstr>
      <vt:lpstr>enterltem Postconditions</vt:lpstr>
      <vt:lpstr>enterltem Postconditions</vt:lpstr>
      <vt:lpstr>POST Contract Process</vt:lpstr>
      <vt:lpstr>Writing Contracts Leads to Domain Model Updates</vt:lpstr>
      <vt:lpstr>Contracts vs. Use Cases</vt:lpstr>
      <vt:lpstr>Advice on Writing Contracts</vt:lpstr>
      <vt:lpstr>Advice on Writing Contracts</vt:lpstr>
      <vt:lpstr>Advice on Writing Contracts</vt:lpstr>
      <vt:lpstr>Example Contract</vt:lpstr>
      <vt:lpstr>Example Contract</vt:lpstr>
      <vt:lpstr>Example Contract</vt:lpstr>
      <vt:lpstr>Summary : Contracts</vt:lpstr>
      <vt:lpstr>Artifacts of Analysis</vt:lpstr>
      <vt:lpstr>Contract relationship to other artifacts</vt:lpstr>
      <vt:lpstr>Contract relationship to other artifacts(1)</vt:lpstr>
      <vt:lpstr>REQUIREMENTS        DESIGN</vt:lpstr>
      <vt:lpstr>REQUIREMENTS        DESIGN</vt:lpstr>
      <vt:lpstr>Object Design</vt:lpstr>
      <vt:lpstr>Learning Objectives</vt:lpstr>
      <vt:lpstr>Objectives</vt:lpstr>
      <vt:lpstr>Models during the Design Phase</vt:lpstr>
      <vt:lpstr>Object-oriented Analysis and Design</vt:lpstr>
      <vt:lpstr>What is Object-Oriented Analysis and Design</vt:lpstr>
      <vt:lpstr>Thinking in Terms of Objects and UML</vt:lpstr>
      <vt:lpstr>The Object</vt:lpstr>
      <vt:lpstr>Object communication</vt:lpstr>
      <vt:lpstr>Message examples</vt:lpstr>
      <vt:lpstr>Interacting objects</vt:lpstr>
      <vt:lpstr>Interactions - Basics</vt:lpstr>
      <vt:lpstr>Interactions – Concrete vs. Prototypical Objects</vt:lpstr>
      <vt:lpstr>Interaction Diagrams </vt:lpstr>
      <vt:lpstr> On to Object Design</vt:lpstr>
      <vt:lpstr>Introduction</vt:lpstr>
      <vt:lpstr>Collaboration &amp; Sequence Diagrams</vt:lpstr>
      <vt:lpstr>Collaboration &amp; Sequence Diagrams (2)</vt:lpstr>
      <vt:lpstr>Sequence vs. Collaboration Diagrams</vt:lpstr>
      <vt:lpstr>A collaboration diagram</vt:lpstr>
      <vt:lpstr>A sequence diagram</vt:lpstr>
      <vt:lpstr>Collaboration diagram: makepayment()</vt:lpstr>
      <vt:lpstr>Example SD: makePayment</vt:lpstr>
      <vt:lpstr>Interaction Diagrams</vt:lpstr>
      <vt:lpstr>Modeling Flow of Control</vt:lpstr>
      <vt:lpstr>Flow of Control by Time vs. by Organization</vt:lpstr>
      <vt:lpstr>Interactions - Links</vt:lpstr>
      <vt:lpstr>Interactions - Messages</vt:lpstr>
      <vt:lpstr>Interactions - Modeling Actions</vt:lpstr>
      <vt:lpstr>Interactions - Sequencing</vt:lpstr>
      <vt:lpstr>Interactions - Procedural Sequencing vs. Flat Sequencing</vt:lpstr>
      <vt:lpstr>Interactions - Procedural Sequencing vs. Flat Sequencing</vt:lpstr>
      <vt:lpstr>Interactions - Thread Identification, Creation &amp; Destruction</vt:lpstr>
      <vt:lpstr>Making collaboration diagrams</vt:lpstr>
      <vt:lpstr>Classes and Objects</vt:lpstr>
      <vt:lpstr>Links</vt:lpstr>
      <vt:lpstr>Messages</vt:lpstr>
      <vt:lpstr>Parameters</vt:lpstr>
      <vt:lpstr>Return values</vt:lpstr>
      <vt:lpstr>Messages to “self” or “this”</vt:lpstr>
      <vt:lpstr>Iteration</vt:lpstr>
      <vt:lpstr>Iteration with recurrence</vt:lpstr>
      <vt:lpstr>Iteration clause: Multiple messages</vt:lpstr>
      <vt:lpstr>Languages and create</vt:lpstr>
      <vt:lpstr>Message sequence numbering</vt:lpstr>
      <vt:lpstr>Conditional message</vt:lpstr>
      <vt:lpstr>Mutually exclusive conditional messages</vt:lpstr>
      <vt:lpstr>Collections</vt:lpstr>
      <vt:lpstr>Messages to Multiobjects</vt:lpstr>
      <vt:lpstr>Messages to multiobjects and an element [1]</vt:lpstr>
      <vt:lpstr>CDs: Messages to a Class</vt:lpstr>
      <vt:lpstr>Design Guidelines</vt:lpstr>
      <vt:lpstr>Sequence Diagrams</vt:lpstr>
      <vt:lpstr>Notes: Collaboration Diagrams</vt:lpstr>
      <vt:lpstr>Communication Diagram</vt:lpstr>
      <vt:lpstr>Sequence Diagram</vt:lpstr>
      <vt:lpstr>Sequence diagram exercise:  Poker use case, Start New Game Round</vt:lpstr>
      <vt:lpstr>Messages</vt:lpstr>
      <vt:lpstr>Responsibilities</vt:lpstr>
      <vt:lpstr>Responsibilities  (continued)</vt:lpstr>
      <vt:lpstr>Responsibilities  (continued)</vt:lpstr>
      <vt:lpstr>Collaboration Diagrams  (continued)</vt:lpstr>
      <vt:lpstr>Sequence Diagrams  (continued)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Prof. Yash</cp:lastModifiedBy>
  <cp:revision>150</cp:revision>
  <cp:lastPrinted>2020-09-27T06:29:16Z</cp:lastPrinted>
  <dcterms:created xsi:type="dcterms:W3CDTF">2011-09-14T09:42:05Z</dcterms:created>
  <dcterms:modified xsi:type="dcterms:W3CDTF">2022-10-15T07:02:15Z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0x010100502B58C1CDD45143928531B634536E02</vt:lpwstr>
  </property>
</Properties>
</file>